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9"/>
  </p:notesMasterIdLst>
  <p:sldIdLst>
    <p:sldId id="256" r:id="rId2"/>
    <p:sldId id="523" r:id="rId3"/>
    <p:sldId id="376" r:id="rId4"/>
    <p:sldId id="335" r:id="rId5"/>
    <p:sldId id="336" r:id="rId6"/>
    <p:sldId id="337" r:id="rId7"/>
    <p:sldId id="364" r:id="rId8"/>
    <p:sldId id="377" r:id="rId9"/>
    <p:sldId id="338" r:id="rId10"/>
    <p:sldId id="370" r:id="rId11"/>
    <p:sldId id="309" r:id="rId12"/>
    <p:sldId id="265" r:id="rId13"/>
    <p:sldId id="322" r:id="rId14"/>
    <p:sldId id="362" r:id="rId15"/>
    <p:sldId id="363" r:id="rId16"/>
    <p:sldId id="367" r:id="rId17"/>
    <p:sldId id="355" r:id="rId18"/>
    <p:sldId id="532" r:id="rId19"/>
    <p:sldId id="533" r:id="rId20"/>
    <p:sldId id="534" r:id="rId21"/>
    <p:sldId id="535" r:id="rId22"/>
    <p:sldId id="536" r:id="rId23"/>
    <p:sldId id="537" r:id="rId24"/>
    <p:sldId id="372" r:id="rId25"/>
    <p:sldId id="373" r:id="rId26"/>
    <p:sldId id="378" r:id="rId27"/>
    <p:sldId id="379" r:id="rId28"/>
    <p:sldId id="380" r:id="rId29"/>
    <p:sldId id="524" r:id="rId30"/>
    <p:sldId id="365" r:id="rId31"/>
    <p:sldId id="368" r:id="rId32"/>
    <p:sldId id="369" r:id="rId33"/>
    <p:sldId id="371" r:id="rId34"/>
    <p:sldId id="366" r:id="rId35"/>
    <p:sldId id="374" r:id="rId36"/>
    <p:sldId id="314" r:id="rId37"/>
    <p:sldId id="354" r:id="rId38"/>
    <p:sldId id="331" r:id="rId39"/>
    <p:sldId id="332" r:id="rId40"/>
    <p:sldId id="333" r:id="rId41"/>
    <p:sldId id="334" r:id="rId42"/>
    <p:sldId id="375" r:id="rId43"/>
    <p:sldId id="358" r:id="rId44"/>
    <p:sldId id="526" r:id="rId45"/>
    <p:sldId id="357" r:id="rId46"/>
    <p:sldId id="258" r:id="rId47"/>
    <p:sldId id="313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EC7184-6CCD-4EE0-B1DB-942A866B58E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1766A6F5-A3D0-4317-AEF8-2E03496036DE}">
      <dgm:prSet phldrT="[Text]"/>
      <dgm:spPr/>
      <dgm:t>
        <a:bodyPr/>
        <a:lstStyle/>
        <a:p>
          <a:r>
            <a:rPr lang="en-CA" dirty="0"/>
            <a:t>Compelling Content</a:t>
          </a:r>
        </a:p>
      </dgm:t>
    </dgm:pt>
    <dgm:pt modelId="{FB752F83-2A6F-41CE-98AB-01912FAD8B13}" type="parTrans" cxnId="{B249BBC8-606D-4B3F-9CEB-B92F8E10CDF8}">
      <dgm:prSet/>
      <dgm:spPr/>
      <dgm:t>
        <a:bodyPr/>
        <a:lstStyle/>
        <a:p>
          <a:endParaRPr lang="en-CA"/>
        </a:p>
      </dgm:t>
    </dgm:pt>
    <dgm:pt modelId="{2F1031A9-CF22-4F3E-A2FA-B1CB268B3534}" type="sibTrans" cxnId="{B249BBC8-606D-4B3F-9CEB-B92F8E10CDF8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en-CA"/>
        </a:p>
      </dgm:t>
    </dgm:pt>
    <dgm:pt modelId="{2C6AFA13-8947-4CD9-B3A0-6E00771E50AE}">
      <dgm:prSet phldrT="[Text]"/>
      <dgm:spPr/>
      <dgm:t>
        <a:bodyPr/>
        <a:lstStyle/>
        <a:p>
          <a:r>
            <a:rPr lang="en-CA" dirty="0"/>
            <a:t>Generates traffic (viewers)</a:t>
          </a:r>
        </a:p>
      </dgm:t>
    </dgm:pt>
    <dgm:pt modelId="{AE8A37FA-6137-4AC7-B635-23AC89ACE44F}" type="parTrans" cxnId="{DD384D92-8636-43DF-A270-3ECE9A29353D}">
      <dgm:prSet/>
      <dgm:spPr/>
      <dgm:t>
        <a:bodyPr/>
        <a:lstStyle/>
        <a:p>
          <a:endParaRPr lang="en-CA"/>
        </a:p>
      </dgm:t>
    </dgm:pt>
    <dgm:pt modelId="{5D355E97-0098-4CD5-BB45-FBDF79048911}" type="sibTrans" cxnId="{DD384D92-8636-43DF-A270-3ECE9A29353D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en-CA"/>
        </a:p>
      </dgm:t>
    </dgm:pt>
    <dgm:pt modelId="{E9D8E688-C6AC-4E04-A4A3-CD1D73718D82}">
      <dgm:prSet phldrT="[Text]"/>
      <dgm:spPr/>
      <dgm:t>
        <a:bodyPr/>
        <a:lstStyle/>
        <a:p>
          <a:r>
            <a:rPr lang="en-CA" dirty="0"/>
            <a:t>High traffic attracts advertisers</a:t>
          </a:r>
        </a:p>
      </dgm:t>
    </dgm:pt>
    <dgm:pt modelId="{32787E42-A2DE-4CC1-84E3-CE041EB4F9E2}" type="parTrans" cxnId="{BB3CEFAA-1B0E-4446-A733-FBD0F7011499}">
      <dgm:prSet/>
      <dgm:spPr/>
      <dgm:t>
        <a:bodyPr/>
        <a:lstStyle/>
        <a:p>
          <a:endParaRPr lang="en-CA"/>
        </a:p>
      </dgm:t>
    </dgm:pt>
    <dgm:pt modelId="{6303A3B9-3198-4393-BBCE-A8A7403AAD70}" type="sibTrans" cxnId="{BB3CEFAA-1B0E-4446-A733-FBD0F7011499}">
      <dgm:prSet/>
      <dgm:spPr/>
      <dgm:t>
        <a:bodyPr/>
        <a:lstStyle/>
        <a:p>
          <a:endParaRPr lang="en-CA"/>
        </a:p>
      </dgm:t>
    </dgm:pt>
    <dgm:pt modelId="{848267C3-CD8D-4BF0-A7F1-B4C84110F696}" type="pres">
      <dgm:prSet presAssocID="{5FEC7184-6CCD-4EE0-B1DB-942A866B58EE}" presName="outerComposite" presStyleCnt="0">
        <dgm:presLayoutVars>
          <dgm:chMax val="5"/>
          <dgm:dir/>
          <dgm:resizeHandles val="exact"/>
        </dgm:presLayoutVars>
      </dgm:prSet>
      <dgm:spPr/>
    </dgm:pt>
    <dgm:pt modelId="{17502788-7A4E-476B-A80A-B6FFF03276A9}" type="pres">
      <dgm:prSet presAssocID="{5FEC7184-6CCD-4EE0-B1DB-942A866B58EE}" presName="dummyMaxCanvas" presStyleCnt="0">
        <dgm:presLayoutVars/>
      </dgm:prSet>
      <dgm:spPr/>
    </dgm:pt>
    <dgm:pt modelId="{513D32BB-99CC-47B2-A6E0-62E72231C225}" type="pres">
      <dgm:prSet presAssocID="{5FEC7184-6CCD-4EE0-B1DB-942A866B58EE}" presName="ThreeNodes_1" presStyleLbl="node1" presStyleIdx="0" presStyleCnt="3">
        <dgm:presLayoutVars>
          <dgm:bulletEnabled val="1"/>
        </dgm:presLayoutVars>
      </dgm:prSet>
      <dgm:spPr/>
    </dgm:pt>
    <dgm:pt modelId="{3C551B86-0AE9-41C9-9A25-A76296F0FBF7}" type="pres">
      <dgm:prSet presAssocID="{5FEC7184-6CCD-4EE0-B1DB-942A866B58EE}" presName="ThreeNodes_2" presStyleLbl="node1" presStyleIdx="1" presStyleCnt="3">
        <dgm:presLayoutVars>
          <dgm:bulletEnabled val="1"/>
        </dgm:presLayoutVars>
      </dgm:prSet>
      <dgm:spPr/>
    </dgm:pt>
    <dgm:pt modelId="{F1EC1C15-A9CF-45DC-A48C-EB8B5E6DAC09}" type="pres">
      <dgm:prSet presAssocID="{5FEC7184-6CCD-4EE0-B1DB-942A866B58EE}" presName="ThreeNodes_3" presStyleLbl="node1" presStyleIdx="2" presStyleCnt="3">
        <dgm:presLayoutVars>
          <dgm:bulletEnabled val="1"/>
        </dgm:presLayoutVars>
      </dgm:prSet>
      <dgm:spPr/>
    </dgm:pt>
    <dgm:pt modelId="{9C7C585B-1C15-4ED0-8796-BF55CF593674}" type="pres">
      <dgm:prSet presAssocID="{5FEC7184-6CCD-4EE0-B1DB-942A866B58EE}" presName="ThreeConn_1-2" presStyleLbl="fgAccFollowNode1" presStyleIdx="0" presStyleCnt="2">
        <dgm:presLayoutVars>
          <dgm:bulletEnabled val="1"/>
        </dgm:presLayoutVars>
      </dgm:prSet>
      <dgm:spPr/>
    </dgm:pt>
    <dgm:pt modelId="{20294404-1214-49A7-9933-61008E01543B}" type="pres">
      <dgm:prSet presAssocID="{5FEC7184-6CCD-4EE0-B1DB-942A866B58EE}" presName="ThreeConn_2-3" presStyleLbl="fgAccFollowNode1" presStyleIdx="1" presStyleCnt="2" custAng="10800000">
        <dgm:presLayoutVars>
          <dgm:bulletEnabled val="1"/>
        </dgm:presLayoutVars>
      </dgm:prSet>
      <dgm:spPr/>
    </dgm:pt>
    <dgm:pt modelId="{3C36369E-DDDF-499C-B64B-C920B379CD3C}" type="pres">
      <dgm:prSet presAssocID="{5FEC7184-6CCD-4EE0-B1DB-942A866B58EE}" presName="ThreeNodes_1_text" presStyleLbl="node1" presStyleIdx="2" presStyleCnt="3">
        <dgm:presLayoutVars>
          <dgm:bulletEnabled val="1"/>
        </dgm:presLayoutVars>
      </dgm:prSet>
      <dgm:spPr/>
    </dgm:pt>
    <dgm:pt modelId="{340F34E6-0AE6-474D-985B-8FC04297EE9D}" type="pres">
      <dgm:prSet presAssocID="{5FEC7184-6CCD-4EE0-B1DB-942A866B58EE}" presName="ThreeNodes_2_text" presStyleLbl="node1" presStyleIdx="2" presStyleCnt="3">
        <dgm:presLayoutVars>
          <dgm:bulletEnabled val="1"/>
        </dgm:presLayoutVars>
      </dgm:prSet>
      <dgm:spPr/>
    </dgm:pt>
    <dgm:pt modelId="{68659958-D8DC-49BC-9DFB-7678D4B19E3F}" type="pres">
      <dgm:prSet presAssocID="{5FEC7184-6CCD-4EE0-B1DB-942A866B58E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5072027-B692-4C80-8A74-06823D92FB7B}" type="presOf" srcId="{5FEC7184-6CCD-4EE0-B1DB-942A866B58EE}" destId="{848267C3-CD8D-4BF0-A7F1-B4C84110F696}" srcOrd="0" destOrd="0" presId="urn:microsoft.com/office/officeart/2005/8/layout/vProcess5"/>
    <dgm:cxn modelId="{42681E3F-C18A-4A99-B7D6-DB6387B64645}" type="presOf" srcId="{5D355E97-0098-4CD5-BB45-FBDF79048911}" destId="{20294404-1214-49A7-9933-61008E01543B}" srcOrd="0" destOrd="0" presId="urn:microsoft.com/office/officeart/2005/8/layout/vProcess5"/>
    <dgm:cxn modelId="{2349FA4B-0A3F-4971-BF01-AA9FF455A606}" type="presOf" srcId="{1766A6F5-A3D0-4317-AEF8-2E03496036DE}" destId="{513D32BB-99CC-47B2-A6E0-62E72231C225}" srcOrd="0" destOrd="0" presId="urn:microsoft.com/office/officeart/2005/8/layout/vProcess5"/>
    <dgm:cxn modelId="{9CD3A676-9CE7-440A-B65F-089D0438399B}" type="presOf" srcId="{E9D8E688-C6AC-4E04-A4A3-CD1D73718D82}" destId="{68659958-D8DC-49BC-9DFB-7678D4B19E3F}" srcOrd="1" destOrd="0" presId="urn:microsoft.com/office/officeart/2005/8/layout/vProcess5"/>
    <dgm:cxn modelId="{95CD6978-46C6-4297-AFF0-D92498C0A1FF}" type="presOf" srcId="{2F1031A9-CF22-4F3E-A2FA-B1CB268B3534}" destId="{9C7C585B-1C15-4ED0-8796-BF55CF593674}" srcOrd="0" destOrd="0" presId="urn:microsoft.com/office/officeart/2005/8/layout/vProcess5"/>
    <dgm:cxn modelId="{DD384D92-8636-43DF-A270-3ECE9A29353D}" srcId="{5FEC7184-6CCD-4EE0-B1DB-942A866B58EE}" destId="{2C6AFA13-8947-4CD9-B3A0-6E00771E50AE}" srcOrd="1" destOrd="0" parTransId="{AE8A37FA-6137-4AC7-B635-23AC89ACE44F}" sibTransId="{5D355E97-0098-4CD5-BB45-FBDF79048911}"/>
    <dgm:cxn modelId="{AC55D099-FDB3-434F-9F1A-BCBAC444F513}" type="presOf" srcId="{2C6AFA13-8947-4CD9-B3A0-6E00771E50AE}" destId="{340F34E6-0AE6-474D-985B-8FC04297EE9D}" srcOrd="1" destOrd="0" presId="urn:microsoft.com/office/officeart/2005/8/layout/vProcess5"/>
    <dgm:cxn modelId="{5FF55D9D-41BA-4D48-86A1-DE4B5C4C0B99}" type="presOf" srcId="{2C6AFA13-8947-4CD9-B3A0-6E00771E50AE}" destId="{3C551B86-0AE9-41C9-9A25-A76296F0FBF7}" srcOrd="0" destOrd="0" presId="urn:microsoft.com/office/officeart/2005/8/layout/vProcess5"/>
    <dgm:cxn modelId="{BB3CEFAA-1B0E-4446-A733-FBD0F7011499}" srcId="{5FEC7184-6CCD-4EE0-B1DB-942A866B58EE}" destId="{E9D8E688-C6AC-4E04-A4A3-CD1D73718D82}" srcOrd="2" destOrd="0" parTransId="{32787E42-A2DE-4CC1-84E3-CE041EB4F9E2}" sibTransId="{6303A3B9-3198-4393-BBCE-A8A7403AAD70}"/>
    <dgm:cxn modelId="{B514B1AD-619D-47FB-A140-0B845C4A14E0}" type="presOf" srcId="{E9D8E688-C6AC-4E04-A4A3-CD1D73718D82}" destId="{F1EC1C15-A9CF-45DC-A48C-EB8B5E6DAC09}" srcOrd="0" destOrd="0" presId="urn:microsoft.com/office/officeart/2005/8/layout/vProcess5"/>
    <dgm:cxn modelId="{B249BBC8-606D-4B3F-9CEB-B92F8E10CDF8}" srcId="{5FEC7184-6CCD-4EE0-B1DB-942A866B58EE}" destId="{1766A6F5-A3D0-4317-AEF8-2E03496036DE}" srcOrd="0" destOrd="0" parTransId="{FB752F83-2A6F-41CE-98AB-01912FAD8B13}" sibTransId="{2F1031A9-CF22-4F3E-A2FA-B1CB268B3534}"/>
    <dgm:cxn modelId="{28B3DDDB-2A50-45C1-9D48-07C03616A999}" type="presOf" srcId="{1766A6F5-A3D0-4317-AEF8-2E03496036DE}" destId="{3C36369E-DDDF-499C-B64B-C920B379CD3C}" srcOrd="1" destOrd="0" presId="urn:microsoft.com/office/officeart/2005/8/layout/vProcess5"/>
    <dgm:cxn modelId="{718A7F2D-F085-46CB-B38D-9EF2F57BC99C}" type="presParOf" srcId="{848267C3-CD8D-4BF0-A7F1-B4C84110F696}" destId="{17502788-7A4E-476B-A80A-B6FFF03276A9}" srcOrd="0" destOrd="0" presId="urn:microsoft.com/office/officeart/2005/8/layout/vProcess5"/>
    <dgm:cxn modelId="{94280059-BE63-4F18-B805-C4D723DC2A0E}" type="presParOf" srcId="{848267C3-CD8D-4BF0-A7F1-B4C84110F696}" destId="{513D32BB-99CC-47B2-A6E0-62E72231C225}" srcOrd="1" destOrd="0" presId="urn:microsoft.com/office/officeart/2005/8/layout/vProcess5"/>
    <dgm:cxn modelId="{FB594AF4-F099-4CD6-B371-51FD833DFE9C}" type="presParOf" srcId="{848267C3-CD8D-4BF0-A7F1-B4C84110F696}" destId="{3C551B86-0AE9-41C9-9A25-A76296F0FBF7}" srcOrd="2" destOrd="0" presId="urn:microsoft.com/office/officeart/2005/8/layout/vProcess5"/>
    <dgm:cxn modelId="{66B837AC-EE7C-4917-B9ED-26D94CA6815B}" type="presParOf" srcId="{848267C3-CD8D-4BF0-A7F1-B4C84110F696}" destId="{F1EC1C15-A9CF-45DC-A48C-EB8B5E6DAC09}" srcOrd="3" destOrd="0" presId="urn:microsoft.com/office/officeart/2005/8/layout/vProcess5"/>
    <dgm:cxn modelId="{E9412135-C25D-4955-AD83-623989C1AA9B}" type="presParOf" srcId="{848267C3-CD8D-4BF0-A7F1-B4C84110F696}" destId="{9C7C585B-1C15-4ED0-8796-BF55CF593674}" srcOrd="4" destOrd="0" presId="urn:microsoft.com/office/officeart/2005/8/layout/vProcess5"/>
    <dgm:cxn modelId="{7D40D018-8B80-411E-909E-846F3F0E4FE7}" type="presParOf" srcId="{848267C3-CD8D-4BF0-A7F1-B4C84110F696}" destId="{20294404-1214-49A7-9933-61008E01543B}" srcOrd="5" destOrd="0" presId="urn:microsoft.com/office/officeart/2005/8/layout/vProcess5"/>
    <dgm:cxn modelId="{B277DFBA-8ABB-43CA-95F9-CAC194BA8004}" type="presParOf" srcId="{848267C3-CD8D-4BF0-A7F1-B4C84110F696}" destId="{3C36369E-DDDF-499C-B64B-C920B379CD3C}" srcOrd="6" destOrd="0" presId="urn:microsoft.com/office/officeart/2005/8/layout/vProcess5"/>
    <dgm:cxn modelId="{56E728D0-81E5-4B5C-8612-40900CBB8584}" type="presParOf" srcId="{848267C3-CD8D-4BF0-A7F1-B4C84110F696}" destId="{340F34E6-0AE6-474D-985B-8FC04297EE9D}" srcOrd="7" destOrd="0" presId="urn:microsoft.com/office/officeart/2005/8/layout/vProcess5"/>
    <dgm:cxn modelId="{4F3A9E1A-2E27-4730-A250-D87FDD6BA46E}" type="presParOf" srcId="{848267C3-CD8D-4BF0-A7F1-B4C84110F696}" destId="{68659958-D8DC-49BC-9DFB-7678D4B19E3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EC7184-6CCD-4EE0-B1DB-942A866B58E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1766A6F5-A3D0-4317-AEF8-2E03496036D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CA" dirty="0"/>
            <a:t>Content Creator</a:t>
          </a:r>
        </a:p>
      </dgm:t>
    </dgm:pt>
    <dgm:pt modelId="{FB752F83-2A6F-41CE-98AB-01912FAD8B13}" type="parTrans" cxnId="{B249BBC8-606D-4B3F-9CEB-B92F8E10CDF8}">
      <dgm:prSet/>
      <dgm:spPr/>
      <dgm:t>
        <a:bodyPr/>
        <a:lstStyle/>
        <a:p>
          <a:endParaRPr lang="en-CA"/>
        </a:p>
      </dgm:t>
    </dgm:pt>
    <dgm:pt modelId="{2F1031A9-CF22-4F3E-A2FA-B1CB268B3534}" type="sibTrans" cxnId="{B249BBC8-606D-4B3F-9CEB-B92F8E10CDF8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en-CA"/>
        </a:p>
      </dgm:t>
    </dgm:pt>
    <dgm:pt modelId="{2C6AFA13-8947-4CD9-B3A0-6E00771E50AE}">
      <dgm:prSet phldrT="[Text]"/>
      <dgm:spPr/>
      <dgm:t>
        <a:bodyPr/>
        <a:lstStyle/>
        <a:p>
          <a:r>
            <a:rPr lang="en-CA" dirty="0"/>
            <a:t>Generates traffic (viewers)</a:t>
          </a:r>
        </a:p>
      </dgm:t>
    </dgm:pt>
    <dgm:pt modelId="{AE8A37FA-6137-4AC7-B635-23AC89ACE44F}" type="parTrans" cxnId="{DD384D92-8636-43DF-A270-3ECE9A29353D}">
      <dgm:prSet/>
      <dgm:spPr/>
      <dgm:t>
        <a:bodyPr/>
        <a:lstStyle/>
        <a:p>
          <a:endParaRPr lang="en-CA"/>
        </a:p>
      </dgm:t>
    </dgm:pt>
    <dgm:pt modelId="{5D355E97-0098-4CD5-BB45-FBDF79048911}" type="sibTrans" cxnId="{DD384D92-8636-43DF-A270-3ECE9A29353D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en-CA"/>
        </a:p>
      </dgm:t>
    </dgm:pt>
    <dgm:pt modelId="{E9D8E688-C6AC-4E04-A4A3-CD1D73718D82}">
      <dgm:prSet phldrT="[Text]"/>
      <dgm:spPr/>
      <dgm:t>
        <a:bodyPr/>
        <a:lstStyle/>
        <a:p>
          <a:r>
            <a:rPr lang="en-CA" dirty="0"/>
            <a:t>High traffic attracts advertisers</a:t>
          </a:r>
        </a:p>
      </dgm:t>
    </dgm:pt>
    <dgm:pt modelId="{32787E42-A2DE-4CC1-84E3-CE041EB4F9E2}" type="parTrans" cxnId="{BB3CEFAA-1B0E-4446-A733-FBD0F7011499}">
      <dgm:prSet/>
      <dgm:spPr/>
      <dgm:t>
        <a:bodyPr/>
        <a:lstStyle/>
        <a:p>
          <a:endParaRPr lang="en-CA"/>
        </a:p>
      </dgm:t>
    </dgm:pt>
    <dgm:pt modelId="{6303A3B9-3198-4393-BBCE-A8A7403AAD70}" type="sibTrans" cxnId="{BB3CEFAA-1B0E-4446-A733-FBD0F7011499}">
      <dgm:prSet/>
      <dgm:spPr/>
      <dgm:t>
        <a:bodyPr/>
        <a:lstStyle/>
        <a:p>
          <a:endParaRPr lang="en-CA"/>
        </a:p>
      </dgm:t>
    </dgm:pt>
    <dgm:pt modelId="{848267C3-CD8D-4BF0-A7F1-B4C84110F696}" type="pres">
      <dgm:prSet presAssocID="{5FEC7184-6CCD-4EE0-B1DB-942A866B58EE}" presName="outerComposite" presStyleCnt="0">
        <dgm:presLayoutVars>
          <dgm:chMax val="5"/>
          <dgm:dir/>
          <dgm:resizeHandles val="exact"/>
        </dgm:presLayoutVars>
      </dgm:prSet>
      <dgm:spPr/>
    </dgm:pt>
    <dgm:pt modelId="{17502788-7A4E-476B-A80A-B6FFF03276A9}" type="pres">
      <dgm:prSet presAssocID="{5FEC7184-6CCD-4EE0-B1DB-942A866B58EE}" presName="dummyMaxCanvas" presStyleCnt="0">
        <dgm:presLayoutVars/>
      </dgm:prSet>
      <dgm:spPr/>
    </dgm:pt>
    <dgm:pt modelId="{513D32BB-99CC-47B2-A6E0-62E72231C225}" type="pres">
      <dgm:prSet presAssocID="{5FEC7184-6CCD-4EE0-B1DB-942A866B58EE}" presName="ThreeNodes_1" presStyleLbl="node1" presStyleIdx="0" presStyleCnt="3">
        <dgm:presLayoutVars>
          <dgm:bulletEnabled val="1"/>
        </dgm:presLayoutVars>
      </dgm:prSet>
      <dgm:spPr/>
    </dgm:pt>
    <dgm:pt modelId="{3C551B86-0AE9-41C9-9A25-A76296F0FBF7}" type="pres">
      <dgm:prSet presAssocID="{5FEC7184-6CCD-4EE0-B1DB-942A866B58EE}" presName="ThreeNodes_2" presStyleLbl="node1" presStyleIdx="1" presStyleCnt="3">
        <dgm:presLayoutVars>
          <dgm:bulletEnabled val="1"/>
        </dgm:presLayoutVars>
      </dgm:prSet>
      <dgm:spPr/>
    </dgm:pt>
    <dgm:pt modelId="{F1EC1C15-A9CF-45DC-A48C-EB8B5E6DAC09}" type="pres">
      <dgm:prSet presAssocID="{5FEC7184-6CCD-4EE0-B1DB-942A866B58EE}" presName="ThreeNodes_3" presStyleLbl="node1" presStyleIdx="2" presStyleCnt="3">
        <dgm:presLayoutVars>
          <dgm:bulletEnabled val="1"/>
        </dgm:presLayoutVars>
      </dgm:prSet>
      <dgm:spPr/>
    </dgm:pt>
    <dgm:pt modelId="{9C7C585B-1C15-4ED0-8796-BF55CF593674}" type="pres">
      <dgm:prSet presAssocID="{5FEC7184-6CCD-4EE0-B1DB-942A866B58EE}" presName="ThreeConn_1-2" presStyleLbl="fgAccFollowNode1" presStyleIdx="0" presStyleCnt="2">
        <dgm:presLayoutVars>
          <dgm:bulletEnabled val="1"/>
        </dgm:presLayoutVars>
      </dgm:prSet>
      <dgm:spPr/>
    </dgm:pt>
    <dgm:pt modelId="{20294404-1214-49A7-9933-61008E01543B}" type="pres">
      <dgm:prSet presAssocID="{5FEC7184-6CCD-4EE0-B1DB-942A866B58EE}" presName="ThreeConn_2-3" presStyleLbl="fgAccFollowNode1" presStyleIdx="1" presStyleCnt="2" custAng="10800000">
        <dgm:presLayoutVars>
          <dgm:bulletEnabled val="1"/>
        </dgm:presLayoutVars>
      </dgm:prSet>
      <dgm:spPr/>
    </dgm:pt>
    <dgm:pt modelId="{3C36369E-DDDF-499C-B64B-C920B379CD3C}" type="pres">
      <dgm:prSet presAssocID="{5FEC7184-6CCD-4EE0-B1DB-942A866B58EE}" presName="ThreeNodes_1_text" presStyleLbl="node1" presStyleIdx="2" presStyleCnt="3">
        <dgm:presLayoutVars>
          <dgm:bulletEnabled val="1"/>
        </dgm:presLayoutVars>
      </dgm:prSet>
      <dgm:spPr/>
    </dgm:pt>
    <dgm:pt modelId="{340F34E6-0AE6-474D-985B-8FC04297EE9D}" type="pres">
      <dgm:prSet presAssocID="{5FEC7184-6CCD-4EE0-B1DB-942A866B58EE}" presName="ThreeNodes_2_text" presStyleLbl="node1" presStyleIdx="2" presStyleCnt="3">
        <dgm:presLayoutVars>
          <dgm:bulletEnabled val="1"/>
        </dgm:presLayoutVars>
      </dgm:prSet>
      <dgm:spPr/>
    </dgm:pt>
    <dgm:pt modelId="{68659958-D8DC-49BC-9DFB-7678D4B19E3F}" type="pres">
      <dgm:prSet presAssocID="{5FEC7184-6CCD-4EE0-B1DB-942A866B58E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5072027-B692-4C80-8A74-06823D92FB7B}" type="presOf" srcId="{5FEC7184-6CCD-4EE0-B1DB-942A866B58EE}" destId="{848267C3-CD8D-4BF0-A7F1-B4C84110F696}" srcOrd="0" destOrd="0" presId="urn:microsoft.com/office/officeart/2005/8/layout/vProcess5"/>
    <dgm:cxn modelId="{42681E3F-C18A-4A99-B7D6-DB6387B64645}" type="presOf" srcId="{5D355E97-0098-4CD5-BB45-FBDF79048911}" destId="{20294404-1214-49A7-9933-61008E01543B}" srcOrd="0" destOrd="0" presId="urn:microsoft.com/office/officeart/2005/8/layout/vProcess5"/>
    <dgm:cxn modelId="{2349FA4B-0A3F-4971-BF01-AA9FF455A606}" type="presOf" srcId="{1766A6F5-A3D0-4317-AEF8-2E03496036DE}" destId="{513D32BB-99CC-47B2-A6E0-62E72231C225}" srcOrd="0" destOrd="0" presId="urn:microsoft.com/office/officeart/2005/8/layout/vProcess5"/>
    <dgm:cxn modelId="{9CD3A676-9CE7-440A-B65F-089D0438399B}" type="presOf" srcId="{E9D8E688-C6AC-4E04-A4A3-CD1D73718D82}" destId="{68659958-D8DC-49BC-9DFB-7678D4B19E3F}" srcOrd="1" destOrd="0" presId="urn:microsoft.com/office/officeart/2005/8/layout/vProcess5"/>
    <dgm:cxn modelId="{95CD6978-46C6-4297-AFF0-D92498C0A1FF}" type="presOf" srcId="{2F1031A9-CF22-4F3E-A2FA-B1CB268B3534}" destId="{9C7C585B-1C15-4ED0-8796-BF55CF593674}" srcOrd="0" destOrd="0" presId="urn:microsoft.com/office/officeart/2005/8/layout/vProcess5"/>
    <dgm:cxn modelId="{DD384D92-8636-43DF-A270-3ECE9A29353D}" srcId="{5FEC7184-6CCD-4EE0-B1DB-942A866B58EE}" destId="{2C6AFA13-8947-4CD9-B3A0-6E00771E50AE}" srcOrd="1" destOrd="0" parTransId="{AE8A37FA-6137-4AC7-B635-23AC89ACE44F}" sibTransId="{5D355E97-0098-4CD5-BB45-FBDF79048911}"/>
    <dgm:cxn modelId="{AC55D099-FDB3-434F-9F1A-BCBAC444F513}" type="presOf" srcId="{2C6AFA13-8947-4CD9-B3A0-6E00771E50AE}" destId="{340F34E6-0AE6-474D-985B-8FC04297EE9D}" srcOrd="1" destOrd="0" presId="urn:microsoft.com/office/officeart/2005/8/layout/vProcess5"/>
    <dgm:cxn modelId="{5FF55D9D-41BA-4D48-86A1-DE4B5C4C0B99}" type="presOf" srcId="{2C6AFA13-8947-4CD9-B3A0-6E00771E50AE}" destId="{3C551B86-0AE9-41C9-9A25-A76296F0FBF7}" srcOrd="0" destOrd="0" presId="urn:microsoft.com/office/officeart/2005/8/layout/vProcess5"/>
    <dgm:cxn modelId="{BB3CEFAA-1B0E-4446-A733-FBD0F7011499}" srcId="{5FEC7184-6CCD-4EE0-B1DB-942A866B58EE}" destId="{E9D8E688-C6AC-4E04-A4A3-CD1D73718D82}" srcOrd="2" destOrd="0" parTransId="{32787E42-A2DE-4CC1-84E3-CE041EB4F9E2}" sibTransId="{6303A3B9-3198-4393-BBCE-A8A7403AAD70}"/>
    <dgm:cxn modelId="{B514B1AD-619D-47FB-A140-0B845C4A14E0}" type="presOf" srcId="{E9D8E688-C6AC-4E04-A4A3-CD1D73718D82}" destId="{F1EC1C15-A9CF-45DC-A48C-EB8B5E6DAC09}" srcOrd="0" destOrd="0" presId="urn:microsoft.com/office/officeart/2005/8/layout/vProcess5"/>
    <dgm:cxn modelId="{B249BBC8-606D-4B3F-9CEB-B92F8E10CDF8}" srcId="{5FEC7184-6CCD-4EE0-B1DB-942A866B58EE}" destId="{1766A6F5-A3D0-4317-AEF8-2E03496036DE}" srcOrd="0" destOrd="0" parTransId="{FB752F83-2A6F-41CE-98AB-01912FAD8B13}" sibTransId="{2F1031A9-CF22-4F3E-A2FA-B1CB268B3534}"/>
    <dgm:cxn modelId="{28B3DDDB-2A50-45C1-9D48-07C03616A999}" type="presOf" srcId="{1766A6F5-A3D0-4317-AEF8-2E03496036DE}" destId="{3C36369E-DDDF-499C-B64B-C920B379CD3C}" srcOrd="1" destOrd="0" presId="urn:microsoft.com/office/officeart/2005/8/layout/vProcess5"/>
    <dgm:cxn modelId="{718A7F2D-F085-46CB-B38D-9EF2F57BC99C}" type="presParOf" srcId="{848267C3-CD8D-4BF0-A7F1-B4C84110F696}" destId="{17502788-7A4E-476B-A80A-B6FFF03276A9}" srcOrd="0" destOrd="0" presId="urn:microsoft.com/office/officeart/2005/8/layout/vProcess5"/>
    <dgm:cxn modelId="{94280059-BE63-4F18-B805-C4D723DC2A0E}" type="presParOf" srcId="{848267C3-CD8D-4BF0-A7F1-B4C84110F696}" destId="{513D32BB-99CC-47B2-A6E0-62E72231C225}" srcOrd="1" destOrd="0" presId="urn:microsoft.com/office/officeart/2005/8/layout/vProcess5"/>
    <dgm:cxn modelId="{FB594AF4-F099-4CD6-B371-51FD833DFE9C}" type="presParOf" srcId="{848267C3-CD8D-4BF0-A7F1-B4C84110F696}" destId="{3C551B86-0AE9-41C9-9A25-A76296F0FBF7}" srcOrd="2" destOrd="0" presId="urn:microsoft.com/office/officeart/2005/8/layout/vProcess5"/>
    <dgm:cxn modelId="{66B837AC-EE7C-4917-B9ED-26D94CA6815B}" type="presParOf" srcId="{848267C3-CD8D-4BF0-A7F1-B4C84110F696}" destId="{F1EC1C15-A9CF-45DC-A48C-EB8B5E6DAC09}" srcOrd="3" destOrd="0" presId="urn:microsoft.com/office/officeart/2005/8/layout/vProcess5"/>
    <dgm:cxn modelId="{E9412135-C25D-4955-AD83-623989C1AA9B}" type="presParOf" srcId="{848267C3-CD8D-4BF0-A7F1-B4C84110F696}" destId="{9C7C585B-1C15-4ED0-8796-BF55CF593674}" srcOrd="4" destOrd="0" presId="urn:microsoft.com/office/officeart/2005/8/layout/vProcess5"/>
    <dgm:cxn modelId="{7D40D018-8B80-411E-909E-846F3F0E4FE7}" type="presParOf" srcId="{848267C3-CD8D-4BF0-A7F1-B4C84110F696}" destId="{20294404-1214-49A7-9933-61008E01543B}" srcOrd="5" destOrd="0" presId="urn:microsoft.com/office/officeart/2005/8/layout/vProcess5"/>
    <dgm:cxn modelId="{B277DFBA-8ABB-43CA-95F9-CAC194BA8004}" type="presParOf" srcId="{848267C3-CD8D-4BF0-A7F1-B4C84110F696}" destId="{3C36369E-DDDF-499C-B64B-C920B379CD3C}" srcOrd="6" destOrd="0" presId="urn:microsoft.com/office/officeart/2005/8/layout/vProcess5"/>
    <dgm:cxn modelId="{56E728D0-81E5-4B5C-8612-40900CBB8584}" type="presParOf" srcId="{848267C3-CD8D-4BF0-A7F1-B4C84110F696}" destId="{340F34E6-0AE6-474D-985B-8FC04297EE9D}" srcOrd="7" destOrd="0" presId="urn:microsoft.com/office/officeart/2005/8/layout/vProcess5"/>
    <dgm:cxn modelId="{4F3A9E1A-2E27-4730-A250-D87FDD6BA46E}" type="presParOf" srcId="{848267C3-CD8D-4BF0-A7F1-B4C84110F696}" destId="{68659958-D8DC-49BC-9DFB-7678D4B19E3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930C94-3247-4BE4-BC10-2B56A6B95DAB}" type="doc">
      <dgm:prSet loTypeId="urn:microsoft.com/office/officeart/2005/8/layout/pyramid3" loCatId="pyramid" qsTypeId="urn:microsoft.com/office/officeart/2005/8/quickstyle/simple1" qsCatId="simple" csTypeId="urn:microsoft.com/office/officeart/2005/8/colors/accent2_5" csCatId="accent2" phldr="1"/>
      <dgm:spPr/>
    </dgm:pt>
    <dgm:pt modelId="{0D854CE4-FB63-4D2F-9A1F-31557BCE9E30}">
      <dgm:prSet phldrT="[Text]"/>
      <dgm:spPr/>
      <dgm:t>
        <a:bodyPr/>
        <a:lstStyle/>
        <a:p>
          <a:r>
            <a:rPr lang="en-CA" dirty="0"/>
            <a:t>Volume</a:t>
          </a:r>
        </a:p>
      </dgm:t>
    </dgm:pt>
    <dgm:pt modelId="{07F65C16-8BA4-4B67-A5B8-4B47B8E84C69}" type="parTrans" cxnId="{9A94F27E-12C7-411D-93CE-265D5A8C8F8E}">
      <dgm:prSet/>
      <dgm:spPr/>
      <dgm:t>
        <a:bodyPr/>
        <a:lstStyle/>
        <a:p>
          <a:endParaRPr lang="en-CA"/>
        </a:p>
      </dgm:t>
    </dgm:pt>
    <dgm:pt modelId="{F5EA9212-8861-4C90-BCF7-8C583985E219}" type="sibTrans" cxnId="{9A94F27E-12C7-411D-93CE-265D5A8C8F8E}">
      <dgm:prSet/>
      <dgm:spPr/>
      <dgm:t>
        <a:bodyPr/>
        <a:lstStyle/>
        <a:p>
          <a:endParaRPr lang="en-CA"/>
        </a:p>
      </dgm:t>
    </dgm:pt>
    <dgm:pt modelId="{47C1E4FA-5F88-4EFC-9701-359EA1BB59FD}">
      <dgm:prSet phldrT="[Text]" phldr="1"/>
      <dgm:spPr/>
      <dgm:t>
        <a:bodyPr/>
        <a:lstStyle/>
        <a:p>
          <a:endParaRPr lang="en-CA" dirty="0"/>
        </a:p>
      </dgm:t>
    </dgm:pt>
    <dgm:pt modelId="{4DE76E4D-DA32-4614-9213-3CFA67EF111F}" type="parTrans" cxnId="{6DA51624-768B-4748-8EBE-1269B1CA7E45}">
      <dgm:prSet/>
      <dgm:spPr/>
      <dgm:t>
        <a:bodyPr/>
        <a:lstStyle/>
        <a:p>
          <a:endParaRPr lang="en-CA"/>
        </a:p>
      </dgm:t>
    </dgm:pt>
    <dgm:pt modelId="{F96D1D2A-9A68-481D-9D32-ACD92FA99824}" type="sibTrans" cxnId="{6DA51624-768B-4748-8EBE-1269B1CA7E45}">
      <dgm:prSet/>
      <dgm:spPr/>
      <dgm:t>
        <a:bodyPr/>
        <a:lstStyle/>
        <a:p>
          <a:endParaRPr lang="en-CA"/>
        </a:p>
      </dgm:t>
    </dgm:pt>
    <dgm:pt modelId="{7218AA52-0C8B-44F3-BCD2-D480CE5B38AB}">
      <dgm:prSet phldrT="[Text]" phldr="1"/>
      <dgm:spPr/>
      <dgm:t>
        <a:bodyPr/>
        <a:lstStyle/>
        <a:p>
          <a:endParaRPr lang="en-CA" dirty="0"/>
        </a:p>
      </dgm:t>
    </dgm:pt>
    <dgm:pt modelId="{7CE73D8B-D364-47A5-BE80-AD847E4F3FA1}" type="parTrans" cxnId="{9C815EB2-97B6-4FCD-BCDB-A36BB2199F63}">
      <dgm:prSet/>
      <dgm:spPr/>
      <dgm:t>
        <a:bodyPr/>
        <a:lstStyle/>
        <a:p>
          <a:endParaRPr lang="en-CA"/>
        </a:p>
      </dgm:t>
    </dgm:pt>
    <dgm:pt modelId="{CB0DD55C-C281-40F6-95AB-C25B44ACAC05}" type="sibTrans" cxnId="{9C815EB2-97B6-4FCD-BCDB-A36BB2199F63}">
      <dgm:prSet/>
      <dgm:spPr/>
      <dgm:t>
        <a:bodyPr/>
        <a:lstStyle/>
        <a:p>
          <a:endParaRPr lang="en-CA"/>
        </a:p>
      </dgm:t>
    </dgm:pt>
    <dgm:pt modelId="{58E1E519-A2EA-4715-A79B-3FA8DA0E069F}">
      <dgm:prSet phldrT="[Text]"/>
      <dgm:spPr/>
      <dgm:t>
        <a:bodyPr/>
        <a:lstStyle/>
        <a:p>
          <a:endParaRPr lang="en-CA" dirty="0"/>
        </a:p>
      </dgm:t>
    </dgm:pt>
    <dgm:pt modelId="{33A0E605-C518-4509-93DE-609D0A6EBDA4}" type="parTrans" cxnId="{70BD04D8-65E1-4D31-BEAC-E57F0C46F6E8}">
      <dgm:prSet/>
      <dgm:spPr/>
      <dgm:t>
        <a:bodyPr/>
        <a:lstStyle/>
        <a:p>
          <a:endParaRPr lang="en-CA"/>
        </a:p>
      </dgm:t>
    </dgm:pt>
    <dgm:pt modelId="{2FCFA479-995E-4E23-A70F-440E2B6B917D}" type="sibTrans" cxnId="{70BD04D8-65E1-4D31-BEAC-E57F0C46F6E8}">
      <dgm:prSet/>
      <dgm:spPr/>
      <dgm:t>
        <a:bodyPr/>
        <a:lstStyle/>
        <a:p>
          <a:endParaRPr lang="en-CA"/>
        </a:p>
      </dgm:t>
    </dgm:pt>
    <dgm:pt modelId="{A7C5355D-FFA7-46C6-8010-F8E115110858}">
      <dgm:prSet phldrT="[Text]"/>
      <dgm:spPr/>
      <dgm:t>
        <a:bodyPr/>
        <a:lstStyle/>
        <a:p>
          <a:endParaRPr lang="en-CA" dirty="0"/>
        </a:p>
      </dgm:t>
    </dgm:pt>
    <dgm:pt modelId="{1D6D9446-A389-4A72-93C1-71B0052774D3}" type="parTrans" cxnId="{DD6E4248-41C6-4EC4-92AA-6BDB9B2F5CE9}">
      <dgm:prSet/>
      <dgm:spPr/>
      <dgm:t>
        <a:bodyPr/>
        <a:lstStyle/>
        <a:p>
          <a:endParaRPr lang="en-CA"/>
        </a:p>
      </dgm:t>
    </dgm:pt>
    <dgm:pt modelId="{B66D1E7E-2A6F-465D-AF60-F9174361FAC4}" type="sibTrans" cxnId="{DD6E4248-41C6-4EC4-92AA-6BDB9B2F5CE9}">
      <dgm:prSet/>
      <dgm:spPr/>
      <dgm:t>
        <a:bodyPr/>
        <a:lstStyle/>
        <a:p>
          <a:endParaRPr lang="en-CA"/>
        </a:p>
      </dgm:t>
    </dgm:pt>
    <dgm:pt modelId="{5756DF5E-D18F-4648-AAF0-098D518BC36C}" type="pres">
      <dgm:prSet presAssocID="{4E930C94-3247-4BE4-BC10-2B56A6B95DAB}" presName="Name0" presStyleCnt="0">
        <dgm:presLayoutVars>
          <dgm:dir/>
          <dgm:animLvl val="lvl"/>
          <dgm:resizeHandles val="exact"/>
        </dgm:presLayoutVars>
      </dgm:prSet>
      <dgm:spPr/>
    </dgm:pt>
    <dgm:pt modelId="{38CD348A-015D-4963-8AB9-2EB8AF2033C3}" type="pres">
      <dgm:prSet presAssocID="{0D854CE4-FB63-4D2F-9A1F-31557BCE9E30}" presName="Name8" presStyleCnt="0"/>
      <dgm:spPr/>
    </dgm:pt>
    <dgm:pt modelId="{68E01C9A-412F-4129-A929-1559FAC89173}" type="pres">
      <dgm:prSet presAssocID="{0D854CE4-FB63-4D2F-9A1F-31557BCE9E30}" presName="level" presStyleLbl="node1" presStyleIdx="0" presStyleCnt="5">
        <dgm:presLayoutVars>
          <dgm:chMax val="1"/>
          <dgm:bulletEnabled val="1"/>
        </dgm:presLayoutVars>
      </dgm:prSet>
      <dgm:spPr/>
    </dgm:pt>
    <dgm:pt modelId="{EB0871AE-CC83-4196-86C5-9734B52315D3}" type="pres">
      <dgm:prSet presAssocID="{0D854CE4-FB63-4D2F-9A1F-31557BCE9E3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6E8E4DB-4E94-4408-8EBA-D1A228E88CAD}" type="pres">
      <dgm:prSet presAssocID="{47C1E4FA-5F88-4EFC-9701-359EA1BB59FD}" presName="Name8" presStyleCnt="0"/>
      <dgm:spPr/>
    </dgm:pt>
    <dgm:pt modelId="{C654FE85-3DDC-4583-947A-86BDC86B9E4B}" type="pres">
      <dgm:prSet presAssocID="{47C1E4FA-5F88-4EFC-9701-359EA1BB59FD}" presName="level" presStyleLbl="node1" presStyleIdx="1" presStyleCnt="5">
        <dgm:presLayoutVars>
          <dgm:chMax val="1"/>
          <dgm:bulletEnabled val="1"/>
        </dgm:presLayoutVars>
      </dgm:prSet>
      <dgm:spPr/>
    </dgm:pt>
    <dgm:pt modelId="{80617494-C5A7-4C27-916C-DB1AA495B199}" type="pres">
      <dgm:prSet presAssocID="{47C1E4FA-5F88-4EFC-9701-359EA1BB59F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9877C53-043C-41D9-9F32-0C0DFBA463BE}" type="pres">
      <dgm:prSet presAssocID="{7218AA52-0C8B-44F3-BCD2-D480CE5B38AB}" presName="Name8" presStyleCnt="0"/>
      <dgm:spPr/>
    </dgm:pt>
    <dgm:pt modelId="{265955DC-15A6-413D-8606-D3A72CC7B8C8}" type="pres">
      <dgm:prSet presAssocID="{7218AA52-0C8B-44F3-BCD2-D480CE5B38AB}" presName="level" presStyleLbl="node1" presStyleIdx="2" presStyleCnt="5">
        <dgm:presLayoutVars>
          <dgm:chMax val="1"/>
          <dgm:bulletEnabled val="1"/>
        </dgm:presLayoutVars>
      </dgm:prSet>
      <dgm:spPr/>
    </dgm:pt>
    <dgm:pt modelId="{BB1A451C-930C-4D3C-B445-406F44593A72}" type="pres">
      <dgm:prSet presAssocID="{7218AA52-0C8B-44F3-BCD2-D480CE5B38A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41F6533-46E2-4C5E-B88F-D7E122407AD5}" type="pres">
      <dgm:prSet presAssocID="{A7C5355D-FFA7-46C6-8010-F8E115110858}" presName="Name8" presStyleCnt="0"/>
      <dgm:spPr/>
    </dgm:pt>
    <dgm:pt modelId="{F6E65044-B952-4897-B4C1-C4C7E438F18A}" type="pres">
      <dgm:prSet presAssocID="{A7C5355D-FFA7-46C6-8010-F8E115110858}" presName="level" presStyleLbl="node1" presStyleIdx="3" presStyleCnt="5">
        <dgm:presLayoutVars>
          <dgm:chMax val="1"/>
          <dgm:bulletEnabled val="1"/>
        </dgm:presLayoutVars>
      </dgm:prSet>
      <dgm:spPr/>
    </dgm:pt>
    <dgm:pt modelId="{C1D2297D-05BD-48B9-A429-EFFA7BCD8A88}" type="pres">
      <dgm:prSet presAssocID="{A7C5355D-FFA7-46C6-8010-F8E11511085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A98BFCB-CFB8-4440-B343-9DEB41556888}" type="pres">
      <dgm:prSet presAssocID="{58E1E519-A2EA-4715-A79B-3FA8DA0E069F}" presName="Name8" presStyleCnt="0"/>
      <dgm:spPr/>
    </dgm:pt>
    <dgm:pt modelId="{8ABACB17-C7D5-412E-8D2A-E85F925EF85C}" type="pres">
      <dgm:prSet presAssocID="{58E1E519-A2EA-4715-A79B-3FA8DA0E069F}" presName="level" presStyleLbl="node1" presStyleIdx="4" presStyleCnt="5">
        <dgm:presLayoutVars>
          <dgm:chMax val="1"/>
          <dgm:bulletEnabled val="1"/>
        </dgm:presLayoutVars>
      </dgm:prSet>
      <dgm:spPr/>
    </dgm:pt>
    <dgm:pt modelId="{99363F8E-CA63-43C8-B138-EF59339BFB1F}" type="pres">
      <dgm:prSet presAssocID="{58E1E519-A2EA-4715-A79B-3FA8DA0E069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DDA5E13-02C8-4D12-BD24-68A9C3E684F8}" type="presOf" srcId="{47C1E4FA-5F88-4EFC-9701-359EA1BB59FD}" destId="{80617494-C5A7-4C27-916C-DB1AA495B199}" srcOrd="1" destOrd="0" presId="urn:microsoft.com/office/officeart/2005/8/layout/pyramid3"/>
    <dgm:cxn modelId="{EABCCB15-F079-4BCD-BCFD-4DB03AC6D071}" type="presOf" srcId="{47C1E4FA-5F88-4EFC-9701-359EA1BB59FD}" destId="{C654FE85-3DDC-4583-947A-86BDC86B9E4B}" srcOrd="0" destOrd="0" presId="urn:microsoft.com/office/officeart/2005/8/layout/pyramid3"/>
    <dgm:cxn modelId="{33BCFE17-31B0-4CCE-8A3A-19A98ECEDDE5}" type="presOf" srcId="{4E930C94-3247-4BE4-BC10-2B56A6B95DAB}" destId="{5756DF5E-D18F-4648-AAF0-098D518BC36C}" srcOrd="0" destOrd="0" presId="urn:microsoft.com/office/officeart/2005/8/layout/pyramid3"/>
    <dgm:cxn modelId="{24E0FC18-51C1-4E5F-86C7-1F6978953D71}" type="presOf" srcId="{0D854CE4-FB63-4D2F-9A1F-31557BCE9E30}" destId="{68E01C9A-412F-4129-A929-1559FAC89173}" srcOrd="0" destOrd="0" presId="urn:microsoft.com/office/officeart/2005/8/layout/pyramid3"/>
    <dgm:cxn modelId="{6DA51624-768B-4748-8EBE-1269B1CA7E45}" srcId="{4E930C94-3247-4BE4-BC10-2B56A6B95DAB}" destId="{47C1E4FA-5F88-4EFC-9701-359EA1BB59FD}" srcOrd="1" destOrd="0" parTransId="{4DE76E4D-DA32-4614-9213-3CFA67EF111F}" sibTransId="{F96D1D2A-9A68-481D-9D32-ACD92FA99824}"/>
    <dgm:cxn modelId="{1C5F2B40-D06B-47FB-A106-1DBAB10AA10A}" type="presOf" srcId="{A7C5355D-FFA7-46C6-8010-F8E115110858}" destId="{F6E65044-B952-4897-B4C1-C4C7E438F18A}" srcOrd="0" destOrd="0" presId="urn:microsoft.com/office/officeart/2005/8/layout/pyramid3"/>
    <dgm:cxn modelId="{47A38665-A27C-41ED-B912-B0A62F0C3E95}" type="presOf" srcId="{7218AA52-0C8B-44F3-BCD2-D480CE5B38AB}" destId="{265955DC-15A6-413D-8606-D3A72CC7B8C8}" srcOrd="0" destOrd="0" presId="urn:microsoft.com/office/officeart/2005/8/layout/pyramid3"/>
    <dgm:cxn modelId="{DD6E4248-41C6-4EC4-92AA-6BDB9B2F5CE9}" srcId="{4E930C94-3247-4BE4-BC10-2B56A6B95DAB}" destId="{A7C5355D-FFA7-46C6-8010-F8E115110858}" srcOrd="3" destOrd="0" parTransId="{1D6D9446-A389-4A72-93C1-71B0052774D3}" sibTransId="{B66D1E7E-2A6F-465D-AF60-F9174361FAC4}"/>
    <dgm:cxn modelId="{9A94F27E-12C7-411D-93CE-265D5A8C8F8E}" srcId="{4E930C94-3247-4BE4-BC10-2B56A6B95DAB}" destId="{0D854CE4-FB63-4D2F-9A1F-31557BCE9E30}" srcOrd="0" destOrd="0" parTransId="{07F65C16-8BA4-4B67-A5B8-4B47B8E84C69}" sibTransId="{F5EA9212-8861-4C90-BCF7-8C583985E219}"/>
    <dgm:cxn modelId="{0C79CB87-3497-4E08-B9AC-C0C2E64FFA44}" type="presOf" srcId="{58E1E519-A2EA-4715-A79B-3FA8DA0E069F}" destId="{8ABACB17-C7D5-412E-8D2A-E85F925EF85C}" srcOrd="0" destOrd="0" presId="urn:microsoft.com/office/officeart/2005/8/layout/pyramid3"/>
    <dgm:cxn modelId="{60E46891-2411-4D0F-B87D-6CD5EDBD8CD0}" type="presOf" srcId="{A7C5355D-FFA7-46C6-8010-F8E115110858}" destId="{C1D2297D-05BD-48B9-A429-EFFA7BCD8A88}" srcOrd="1" destOrd="0" presId="urn:microsoft.com/office/officeart/2005/8/layout/pyramid3"/>
    <dgm:cxn modelId="{5910BF9F-D83C-4B30-A091-17167A3FE34A}" type="presOf" srcId="{0D854CE4-FB63-4D2F-9A1F-31557BCE9E30}" destId="{EB0871AE-CC83-4196-86C5-9734B52315D3}" srcOrd="1" destOrd="0" presId="urn:microsoft.com/office/officeart/2005/8/layout/pyramid3"/>
    <dgm:cxn modelId="{9C815EB2-97B6-4FCD-BCDB-A36BB2199F63}" srcId="{4E930C94-3247-4BE4-BC10-2B56A6B95DAB}" destId="{7218AA52-0C8B-44F3-BCD2-D480CE5B38AB}" srcOrd="2" destOrd="0" parTransId="{7CE73D8B-D364-47A5-BE80-AD847E4F3FA1}" sibTransId="{CB0DD55C-C281-40F6-95AB-C25B44ACAC05}"/>
    <dgm:cxn modelId="{B4A018BB-A0D5-4BF4-970A-D72C45673CEA}" type="presOf" srcId="{58E1E519-A2EA-4715-A79B-3FA8DA0E069F}" destId="{99363F8E-CA63-43C8-B138-EF59339BFB1F}" srcOrd="1" destOrd="0" presId="urn:microsoft.com/office/officeart/2005/8/layout/pyramid3"/>
    <dgm:cxn modelId="{70BD04D8-65E1-4D31-BEAC-E57F0C46F6E8}" srcId="{4E930C94-3247-4BE4-BC10-2B56A6B95DAB}" destId="{58E1E519-A2EA-4715-A79B-3FA8DA0E069F}" srcOrd="4" destOrd="0" parTransId="{33A0E605-C518-4509-93DE-609D0A6EBDA4}" sibTransId="{2FCFA479-995E-4E23-A70F-440E2B6B917D}"/>
    <dgm:cxn modelId="{E5295CE1-23F8-43EE-8A63-293091D5114F}" type="presOf" srcId="{7218AA52-0C8B-44F3-BCD2-D480CE5B38AB}" destId="{BB1A451C-930C-4D3C-B445-406F44593A72}" srcOrd="1" destOrd="0" presId="urn:microsoft.com/office/officeart/2005/8/layout/pyramid3"/>
    <dgm:cxn modelId="{2DA3A9C3-2F1F-4A51-9C23-F17DB86C9525}" type="presParOf" srcId="{5756DF5E-D18F-4648-AAF0-098D518BC36C}" destId="{38CD348A-015D-4963-8AB9-2EB8AF2033C3}" srcOrd="0" destOrd="0" presId="urn:microsoft.com/office/officeart/2005/8/layout/pyramid3"/>
    <dgm:cxn modelId="{FE80D4A0-2BAB-456B-9E50-8F80DA0BEF1C}" type="presParOf" srcId="{38CD348A-015D-4963-8AB9-2EB8AF2033C3}" destId="{68E01C9A-412F-4129-A929-1559FAC89173}" srcOrd="0" destOrd="0" presId="urn:microsoft.com/office/officeart/2005/8/layout/pyramid3"/>
    <dgm:cxn modelId="{3EC63EFE-AB89-4EEC-8012-E9D560BFB2A7}" type="presParOf" srcId="{38CD348A-015D-4963-8AB9-2EB8AF2033C3}" destId="{EB0871AE-CC83-4196-86C5-9734B52315D3}" srcOrd="1" destOrd="0" presId="urn:microsoft.com/office/officeart/2005/8/layout/pyramid3"/>
    <dgm:cxn modelId="{FA5A8430-98CC-4AB3-A3B4-CAA4C35CBBB0}" type="presParOf" srcId="{5756DF5E-D18F-4648-AAF0-098D518BC36C}" destId="{C6E8E4DB-4E94-4408-8EBA-D1A228E88CAD}" srcOrd="1" destOrd="0" presId="urn:microsoft.com/office/officeart/2005/8/layout/pyramid3"/>
    <dgm:cxn modelId="{444E0409-B3AB-4E75-A381-AAE0AAFE754C}" type="presParOf" srcId="{C6E8E4DB-4E94-4408-8EBA-D1A228E88CAD}" destId="{C654FE85-3DDC-4583-947A-86BDC86B9E4B}" srcOrd="0" destOrd="0" presId="urn:microsoft.com/office/officeart/2005/8/layout/pyramid3"/>
    <dgm:cxn modelId="{B78C446E-FD81-4286-97B1-DF8677B8CC24}" type="presParOf" srcId="{C6E8E4DB-4E94-4408-8EBA-D1A228E88CAD}" destId="{80617494-C5A7-4C27-916C-DB1AA495B199}" srcOrd="1" destOrd="0" presId="urn:microsoft.com/office/officeart/2005/8/layout/pyramid3"/>
    <dgm:cxn modelId="{FCD44D73-3208-42C7-806D-CB1D8CFD2B1E}" type="presParOf" srcId="{5756DF5E-D18F-4648-AAF0-098D518BC36C}" destId="{29877C53-043C-41D9-9F32-0C0DFBA463BE}" srcOrd="2" destOrd="0" presId="urn:microsoft.com/office/officeart/2005/8/layout/pyramid3"/>
    <dgm:cxn modelId="{5895BF3F-B0A5-481F-AEB9-D29BED5B84FB}" type="presParOf" srcId="{29877C53-043C-41D9-9F32-0C0DFBA463BE}" destId="{265955DC-15A6-413D-8606-D3A72CC7B8C8}" srcOrd="0" destOrd="0" presId="urn:microsoft.com/office/officeart/2005/8/layout/pyramid3"/>
    <dgm:cxn modelId="{AAD39FC2-CF43-4D73-8EE3-23E1D21263C5}" type="presParOf" srcId="{29877C53-043C-41D9-9F32-0C0DFBA463BE}" destId="{BB1A451C-930C-4D3C-B445-406F44593A72}" srcOrd="1" destOrd="0" presId="urn:microsoft.com/office/officeart/2005/8/layout/pyramid3"/>
    <dgm:cxn modelId="{41C929C6-693A-446D-BF89-BBF2C0F0FD6C}" type="presParOf" srcId="{5756DF5E-D18F-4648-AAF0-098D518BC36C}" destId="{741F6533-46E2-4C5E-B88F-D7E122407AD5}" srcOrd="3" destOrd="0" presId="urn:microsoft.com/office/officeart/2005/8/layout/pyramid3"/>
    <dgm:cxn modelId="{C32CE314-B0BE-45DA-8D8B-7828EC787F85}" type="presParOf" srcId="{741F6533-46E2-4C5E-B88F-D7E122407AD5}" destId="{F6E65044-B952-4897-B4C1-C4C7E438F18A}" srcOrd="0" destOrd="0" presId="urn:microsoft.com/office/officeart/2005/8/layout/pyramid3"/>
    <dgm:cxn modelId="{105C2358-8DCF-424B-BDCE-CB72460C0BCB}" type="presParOf" srcId="{741F6533-46E2-4C5E-B88F-D7E122407AD5}" destId="{C1D2297D-05BD-48B9-A429-EFFA7BCD8A88}" srcOrd="1" destOrd="0" presId="urn:microsoft.com/office/officeart/2005/8/layout/pyramid3"/>
    <dgm:cxn modelId="{84EEFB41-4A87-4771-80B2-5A2428716E8D}" type="presParOf" srcId="{5756DF5E-D18F-4648-AAF0-098D518BC36C}" destId="{EA98BFCB-CFB8-4440-B343-9DEB41556888}" srcOrd="4" destOrd="0" presId="urn:microsoft.com/office/officeart/2005/8/layout/pyramid3"/>
    <dgm:cxn modelId="{A15F2EA4-9526-4B04-B11B-1231CEEF8930}" type="presParOf" srcId="{EA98BFCB-CFB8-4440-B343-9DEB41556888}" destId="{8ABACB17-C7D5-412E-8D2A-E85F925EF85C}" srcOrd="0" destOrd="0" presId="urn:microsoft.com/office/officeart/2005/8/layout/pyramid3"/>
    <dgm:cxn modelId="{CACD230B-BBB3-465D-8E56-F790763AA200}" type="presParOf" srcId="{EA98BFCB-CFB8-4440-B343-9DEB41556888}" destId="{99363F8E-CA63-43C8-B138-EF59339BFB1F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D32BB-99CC-47B2-A6E0-62E72231C225}">
      <dsp:nvSpPr>
        <dsp:cNvPr id="0" name=""/>
        <dsp:cNvSpPr/>
      </dsp:nvSpPr>
      <dsp:spPr>
        <a:xfrm>
          <a:off x="0" y="0"/>
          <a:ext cx="9205788" cy="1305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 dirty="0"/>
            <a:t>Compelling Content</a:t>
          </a:r>
        </a:p>
      </dsp:txBody>
      <dsp:txXfrm>
        <a:off x="38234" y="38234"/>
        <a:ext cx="7797158" cy="1228933"/>
      </dsp:txXfrm>
    </dsp:sp>
    <dsp:sp modelId="{3C551B86-0AE9-41C9-9A25-A76296F0FBF7}">
      <dsp:nvSpPr>
        <dsp:cNvPr id="0" name=""/>
        <dsp:cNvSpPr/>
      </dsp:nvSpPr>
      <dsp:spPr>
        <a:xfrm>
          <a:off x="812275" y="1522968"/>
          <a:ext cx="9205788" cy="1305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 dirty="0"/>
            <a:t>Generates traffic (viewers)</a:t>
          </a:r>
        </a:p>
      </dsp:txBody>
      <dsp:txXfrm>
        <a:off x="850509" y="1561202"/>
        <a:ext cx="7468533" cy="1228933"/>
      </dsp:txXfrm>
    </dsp:sp>
    <dsp:sp modelId="{F1EC1C15-A9CF-45DC-A48C-EB8B5E6DAC09}">
      <dsp:nvSpPr>
        <dsp:cNvPr id="0" name=""/>
        <dsp:cNvSpPr/>
      </dsp:nvSpPr>
      <dsp:spPr>
        <a:xfrm>
          <a:off x="1624550" y="3045936"/>
          <a:ext cx="9205788" cy="1305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 dirty="0"/>
            <a:t>High traffic attracts advertisers</a:t>
          </a:r>
        </a:p>
      </dsp:txBody>
      <dsp:txXfrm>
        <a:off x="1662784" y="3084170"/>
        <a:ext cx="7468533" cy="1228933"/>
      </dsp:txXfrm>
    </dsp:sp>
    <dsp:sp modelId="{9C7C585B-1C15-4ED0-8796-BF55CF593674}">
      <dsp:nvSpPr>
        <dsp:cNvPr id="0" name=""/>
        <dsp:cNvSpPr/>
      </dsp:nvSpPr>
      <dsp:spPr>
        <a:xfrm>
          <a:off x="8357277" y="989929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600" kern="1200"/>
        </a:p>
      </dsp:txBody>
      <dsp:txXfrm>
        <a:off x="8548192" y="989929"/>
        <a:ext cx="466680" cy="638504"/>
      </dsp:txXfrm>
    </dsp:sp>
    <dsp:sp modelId="{20294404-1214-49A7-9933-61008E01543B}">
      <dsp:nvSpPr>
        <dsp:cNvPr id="0" name=""/>
        <dsp:cNvSpPr/>
      </dsp:nvSpPr>
      <dsp:spPr>
        <a:xfrm rot="10800000">
          <a:off x="9169552" y="2504195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600" kern="1200"/>
        </a:p>
      </dsp:txBody>
      <dsp:txXfrm>
        <a:off x="9360467" y="2714201"/>
        <a:ext cx="466680" cy="638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D32BB-99CC-47B2-A6E0-62E72231C225}">
      <dsp:nvSpPr>
        <dsp:cNvPr id="0" name=""/>
        <dsp:cNvSpPr/>
      </dsp:nvSpPr>
      <dsp:spPr>
        <a:xfrm>
          <a:off x="0" y="0"/>
          <a:ext cx="9205788" cy="130540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 dirty="0"/>
            <a:t>Content Creator</a:t>
          </a:r>
        </a:p>
      </dsp:txBody>
      <dsp:txXfrm>
        <a:off x="38234" y="38234"/>
        <a:ext cx="7797158" cy="1228933"/>
      </dsp:txXfrm>
    </dsp:sp>
    <dsp:sp modelId="{3C551B86-0AE9-41C9-9A25-A76296F0FBF7}">
      <dsp:nvSpPr>
        <dsp:cNvPr id="0" name=""/>
        <dsp:cNvSpPr/>
      </dsp:nvSpPr>
      <dsp:spPr>
        <a:xfrm>
          <a:off x="812275" y="1522968"/>
          <a:ext cx="9205788" cy="1305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 dirty="0"/>
            <a:t>Generates traffic (viewers)</a:t>
          </a:r>
        </a:p>
      </dsp:txBody>
      <dsp:txXfrm>
        <a:off x="850509" y="1561202"/>
        <a:ext cx="7468533" cy="1228933"/>
      </dsp:txXfrm>
    </dsp:sp>
    <dsp:sp modelId="{F1EC1C15-A9CF-45DC-A48C-EB8B5E6DAC09}">
      <dsp:nvSpPr>
        <dsp:cNvPr id="0" name=""/>
        <dsp:cNvSpPr/>
      </dsp:nvSpPr>
      <dsp:spPr>
        <a:xfrm>
          <a:off x="1624550" y="3045936"/>
          <a:ext cx="9205788" cy="1305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 dirty="0"/>
            <a:t>High traffic attracts advertisers</a:t>
          </a:r>
        </a:p>
      </dsp:txBody>
      <dsp:txXfrm>
        <a:off x="1662784" y="3084170"/>
        <a:ext cx="7468533" cy="1228933"/>
      </dsp:txXfrm>
    </dsp:sp>
    <dsp:sp modelId="{9C7C585B-1C15-4ED0-8796-BF55CF593674}">
      <dsp:nvSpPr>
        <dsp:cNvPr id="0" name=""/>
        <dsp:cNvSpPr/>
      </dsp:nvSpPr>
      <dsp:spPr>
        <a:xfrm>
          <a:off x="8357277" y="989929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600" kern="1200"/>
        </a:p>
      </dsp:txBody>
      <dsp:txXfrm>
        <a:off x="8548192" y="989929"/>
        <a:ext cx="466680" cy="638504"/>
      </dsp:txXfrm>
    </dsp:sp>
    <dsp:sp modelId="{20294404-1214-49A7-9933-61008E01543B}">
      <dsp:nvSpPr>
        <dsp:cNvPr id="0" name=""/>
        <dsp:cNvSpPr/>
      </dsp:nvSpPr>
      <dsp:spPr>
        <a:xfrm rot="10800000">
          <a:off x="9169552" y="2504195"/>
          <a:ext cx="848510" cy="848510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600" kern="1200"/>
        </a:p>
      </dsp:txBody>
      <dsp:txXfrm>
        <a:off x="9360467" y="2714201"/>
        <a:ext cx="466680" cy="6385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01C9A-412F-4129-A929-1559FAC89173}">
      <dsp:nvSpPr>
        <dsp:cNvPr id="0" name=""/>
        <dsp:cNvSpPr/>
      </dsp:nvSpPr>
      <dsp:spPr>
        <a:xfrm rot="10800000">
          <a:off x="0" y="0"/>
          <a:ext cx="1133475" cy="709232"/>
        </a:xfrm>
        <a:prstGeom prst="trapezoid">
          <a:avLst>
            <a:gd name="adj" fmla="val 15982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/>
            <a:t>Volume</a:t>
          </a:r>
        </a:p>
      </dsp:txBody>
      <dsp:txXfrm rot="-10800000">
        <a:off x="198358" y="0"/>
        <a:ext cx="736758" cy="709232"/>
      </dsp:txXfrm>
    </dsp:sp>
    <dsp:sp modelId="{C654FE85-3DDC-4583-947A-86BDC86B9E4B}">
      <dsp:nvSpPr>
        <dsp:cNvPr id="0" name=""/>
        <dsp:cNvSpPr/>
      </dsp:nvSpPr>
      <dsp:spPr>
        <a:xfrm rot="10800000">
          <a:off x="113347" y="709232"/>
          <a:ext cx="906780" cy="709232"/>
        </a:xfrm>
        <a:prstGeom prst="trapezoid">
          <a:avLst>
            <a:gd name="adj" fmla="val 15982"/>
          </a:avLst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600" kern="1200" dirty="0"/>
        </a:p>
      </dsp:txBody>
      <dsp:txXfrm rot="-10800000">
        <a:off x="272033" y="709232"/>
        <a:ext cx="589407" cy="709232"/>
      </dsp:txXfrm>
    </dsp:sp>
    <dsp:sp modelId="{265955DC-15A6-413D-8606-D3A72CC7B8C8}">
      <dsp:nvSpPr>
        <dsp:cNvPr id="0" name=""/>
        <dsp:cNvSpPr/>
      </dsp:nvSpPr>
      <dsp:spPr>
        <a:xfrm rot="10800000">
          <a:off x="226695" y="1418465"/>
          <a:ext cx="680085" cy="709232"/>
        </a:xfrm>
        <a:prstGeom prst="trapezoid">
          <a:avLst>
            <a:gd name="adj" fmla="val 16667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200" kern="1200" dirty="0"/>
        </a:p>
      </dsp:txBody>
      <dsp:txXfrm rot="-10800000">
        <a:off x="345709" y="1418465"/>
        <a:ext cx="442055" cy="709232"/>
      </dsp:txXfrm>
    </dsp:sp>
    <dsp:sp modelId="{F6E65044-B952-4897-B4C1-C4C7E438F18A}">
      <dsp:nvSpPr>
        <dsp:cNvPr id="0" name=""/>
        <dsp:cNvSpPr/>
      </dsp:nvSpPr>
      <dsp:spPr>
        <a:xfrm rot="10800000">
          <a:off x="340042" y="2127698"/>
          <a:ext cx="453390" cy="709232"/>
        </a:xfrm>
        <a:prstGeom prst="trapezoid">
          <a:avLst>
            <a:gd name="adj" fmla="val 25000"/>
          </a:avLst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600" kern="1200" dirty="0"/>
        </a:p>
      </dsp:txBody>
      <dsp:txXfrm rot="-10800000">
        <a:off x="419385" y="2127698"/>
        <a:ext cx="294703" cy="709232"/>
      </dsp:txXfrm>
    </dsp:sp>
    <dsp:sp modelId="{8ABACB17-C7D5-412E-8D2A-E85F925EF85C}">
      <dsp:nvSpPr>
        <dsp:cNvPr id="0" name=""/>
        <dsp:cNvSpPr/>
      </dsp:nvSpPr>
      <dsp:spPr>
        <a:xfrm rot="10800000">
          <a:off x="453390" y="2836931"/>
          <a:ext cx="226695" cy="709232"/>
        </a:xfrm>
        <a:prstGeom prst="trapezoid">
          <a:avLst>
            <a:gd name="adj" fmla="val 5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1600" kern="1200" dirty="0"/>
        </a:p>
      </dsp:txBody>
      <dsp:txXfrm rot="-10800000">
        <a:off x="453390" y="2836931"/>
        <a:ext cx="226695" cy="709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A6353-670B-4BE5-956A-6EC01D690AE4}" type="datetimeFigureOut">
              <a:rPr lang="en-CA" smtClean="0"/>
              <a:t>2022-03-18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60551-F7C0-4DAC-B127-E01E74EF79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054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What tools can you use to make your website engaging?
https://www.polleverywhere.com/discourses/MBX1bAEvrxjb3F1o1IAGY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60551-F7C0-4DAC-B127-E01E74EF79D5}" type="slidenum">
              <a:rPr lang="en-CA" smtClean="0"/>
              <a:t>35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2CFAC-DAC8-4C95-AB0B-B401353FEC1A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159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60B5F2F-B9E3-4D52-8B4D-4B7444396F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08" y="-92118"/>
            <a:ext cx="4133190" cy="249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36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CE9F6B88-31CF-4C0B-B3B8-A3B81A98C666}" type="datetimeFigureOut">
              <a:rPr lang="en-CA" smtClean="0"/>
              <a:t>2022-03-18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F60A50EA-1FFD-41FA-AB69-1257DB1704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2994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CE9F6B88-31CF-4C0B-B3B8-A3B81A98C666}" type="datetimeFigureOut">
              <a:rPr lang="en-CA" smtClean="0"/>
              <a:t>2022-03-18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F60A50EA-1FFD-41FA-AB69-1257DB1704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5378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CE9F6B88-31CF-4C0B-B3B8-A3B81A98C666}" type="datetimeFigureOut">
              <a:rPr lang="en-CA" smtClean="0"/>
              <a:t>2022-03-18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F60A50EA-1FFD-41FA-AB69-1257DB1704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6233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809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8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7DDF75-668B-4542-A38A-9A537757D186}"/>
              </a:ext>
            </a:extLst>
          </p:cNvPr>
          <p:cNvSpPr/>
          <p:nvPr userDrawn="1"/>
        </p:nvSpPr>
        <p:spPr>
          <a:xfrm>
            <a:off x="247650" y="228600"/>
            <a:ext cx="11677650" cy="640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474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7DDF75-668B-4542-A38A-9A537757D186}"/>
              </a:ext>
            </a:extLst>
          </p:cNvPr>
          <p:cNvSpPr/>
          <p:nvPr userDrawn="1"/>
        </p:nvSpPr>
        <p:spPr>
          <a:xfrm>
            <a:off x="247650" y="228600"/>
            <a:ext cx="8648700" cy="640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493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0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49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814732"/>
            <a:ext cx="4184035" cy="4226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1814733"/>
            <a:ext cx="4184034" cy="42266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3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7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CE9F6B88-31CF-4C0B-B3B8-A3B81A98C666}" type="datetimeFigureOut">
              <a:rPr lang="en-CA" smtClean="0"/>
              <a:t>2022-03-18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F60A50EA-1FFD-41FA-AB69-1257DB1704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05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4006" y="642425"/>
            <a:ext cx="8773552" cy="989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1814733"/>
            <a:ext cx="8596668" cy="4226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ACF05C5-ECA9-4C19-A9E1-83414599153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12" y="-72417"/>
            <a:ext cx="2880000" cy="173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2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94" r:id="rId3"/>
    <p:sldLayoutId id="2147483695" r:id="rId4"/>
    <p:sldLayoutId id="2147483683" r:id="rId5"/>
    <p:sldLayoutId id="2147483684" r:id="rId6"/>
    <p:sldLayoutId id="2147483681" r:id="rId7"/>
    <p:sldLayoutId id="2147483682" r:id="rId8"/>
    <p:sldLayoutId id="2147483680" r:id="rId9"/>
    <p:sldLayoutId id="2147483685" r:id="rId10"/>
    <p:sldLayoutId id="2147483687" r:id="rId11"/>
    <p:sldLayoutId id="2147483689" r:id="rId12"/>
    <p:sldLayoutId id="2147483696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28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image" Target="../media/image27.png"/><Relationship Id="rId2" Type="http://schemas.openxmlformats.org/officeDocument/2006/relationships/audio" Target="../media/media1.m4a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openxmlformats.org/officeDocument/2006/relationships/image" Target="../media/image25.png"/><Relationship Id="rId10" Type="http://schemas.openxmlformats.org/officeDocument/2006/relationships/audio" Target="../media/media5.m4a"/><Relationship Id="rId19" Type="http://schemas.openxmlformats.org/officeDocument/2006/relationships/image" Target="../media/image29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NHR6IQJGZs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BmPtduElk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rua3TxTYX-g?feature=oembe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oflifeandlisa.com/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spaandbeautytoday.com/?subid=ww-ww-et-aw-help-center-6519&amp;utm_campaign=aw-help-center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craftwrites.com/?subid=ww-ww-et-aw-help-center-6519&amp;utm_campaign=aw-help-center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google.ca/adsense/start/resources/?utm_campaign=adwords-homepage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nike.com/nikeos/p/niketraining/en_CA/video_wall#/?guid=abf98062-9506-bb84-6503-be96f92484f1_id1181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hyperlink" Target="http://en-us.ski-doo.com/home.aspx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denoughmoms.com/gems-podcast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constantcontact.com/index.js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weightwatchers.com/us/article/check-out-connect-web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webex.com/webinars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royalbank.com/apps/mortgages/mortgage-payment-calculator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mercedes-benz.ca/en/vehicles/build/glc/suv/glc300w4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mXFdKYLRW0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F0360-8CD5-4A8C-9A8B-F36CF7826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1374" y="2225771"/>
            <a:ext cx="7766936" cy="1096899"/>
          </a:xfrm>
        </p:spPr>
        <p:txBody>
          <a:bodyPr/>
          <a:lstStyle/>
          <a:p>
            <a:r>
              <a:rPr lang="en-CA" dirty="0"/>
              <a:t>The Business Side of</a:t>
            </a:r>
          </a:p>
        </p:txBody>
      </p:sp>
      <p:pic>
        <p:nvPicPr>
          <p:cNvPr id="4" name="Picture 2" descr="Google Logo transparent PNG - StickPNG">
            <a:extLst>
              <a:ext uri="{FF2B5EF4-FFF2-40B4-BE49-F238E27FC236}">
                <a16:creationId xmlns:a16="http://schemas.microsoft.com/office/drawing/2014/main" id="{8B4DCCCA-1D1D-4D4C-90F5-8248315B8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336" y="3553192"/>
            <a:ext cx="6343711" cy="214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6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A345675-BE7E-4B8F-AECC-38157FBFE078}"/>
              </a:ext>
            </a:extLst>
          </p:cNvPr>
          <p:cNvSpPr/>
          <p:nvPr/>
        </p:nvSpPr>
        <p:spPr>
          <a:xfrm>
            <a:off x="2308169" y="610546"/>
            <a:ext cx="3240000" cy="245009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EARNED</a:t>
            </a:r>
          </a:p>
        </p:txBody>
      </p:sp>
      <p:pic>
        <p:nvPicPr>
          <p:cNvPr id="15362" name="Picture 2" descr="https://www.youtube.com/yt/brand/media/image/YouTube-logo-full_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619" y="-346574"/>
            <a:ext cx="5062331" cy="315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6BD2B60-D641-458E-B4C2-7348C3D21E80}"/>
              </a:ext>
            </a:extLst>
          </p:cNvPr>
          <p:cNvSpPr/>
          <p:nvPr/>
        </p:nvSpPr>
        <p:spPr>
          <a:xfrm>
            <a:off x="2109271" y="4054535"/>
            <a:ext cx="3240000" cy="245009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solidFill>
                  <a:srgbClr val="002060"/>
                </a:solidFill>
              </a:rPr>
              <a:t>SHARED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26D457-8C6F-4369-B7BC-9FCC7C8153B1}"/>
              </a:ext>
            </a:extLst>
          </p:cNvPr>
          <p:cNvSpPr/>
          <p:nvPr/>
        </p:nvSpPr>
        <p:spPr>
          <a:xfrm>
            <a:off x="267821" y="2332541"/>
            <a:ext cx="3240000" cy="2450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OWNED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113BAFD-FB7F-46BC-8F43-D1310390D979}"/>
              </a:ext>
            </a:extLst>
          </p:cNvPr>
          <p:cNvSpPr/>
          <p:nvPr/>
        </p:nvSpPr>
        <p:spPr>
          <a:xfrm>
            <a:off x="4149619" y="2332541"/>
            <a:ext cx="3240000" cy="24500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/>
              <a:t>PAID</a:t>
            </a:r>
          </a:p>
        </p:txBody>
      </p:sp>
    </p:spTree>
    <p:extLst>
      <p:ext uri="{BB962C8B-B14F-4D97-AF65-F5344CB8AC3E}">
        <p14:creationId xmlns:p14="http://schemas.microsoft.com/office/powerpoint/2010/main" val="23243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A345675-BE7E-4B8F-AECC-38157FBFE078}"/>
              </a:ext>
            </a:extLst>
          </p:cNvPr>
          <p:cNvSpPr/>
          <p:nvPr/>
        </p:nvSpPr>
        <p:spPr>
          <a:xfrm>
            <a:off x="2223851" y="554851"/>
            <a:ext cx="3209392" cy="24319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EARNED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26D457-8C6F-4369-B7BC-9FCC7C8153B1}"/>
              </a:ext>
            </a:extLst>
          </p:cNvPr>
          <p:cNvSpPr/>
          <p:nvPr/>
        </p:nvSpPr>
        <p:spPr>
          <a:xfrm>
            <a:off x="175249" y="2207509"/>
            <a:ext cx="3209392" cy="2431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OWNED</a:t>
            </a:r>
          </a:p>
        </p:txBody>
      </p:sp>
      <p:pic>
        <p:nvPicPr>
          <p:cNvPr id="8" name="Picture 6" descr="Website vs Web App: What's the Difference? | by Essential Designs | Medium">
            <a:extLst>
              <a:ext uri="{FF2B5EF4-FFF2-40B4-BE49-F238E27FC236}">
                <a16:creationId xmlns:a16="http://schemas.microsoft.com/office/drawing/2014/main" id="{EB575B9E-5D9B-45C1-BD8E-D0D50DC81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r="14058"/>
          <a:stretch/>
        </p:blipFill>
        <p:spPr bwMode="auto">
          <a:xfrm>
            <a:off x="503021" y="4639434"/>
            <a:ext cx="2708713" cy="202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e Analyzed 5 Million Google Search Results. Here's What We Learned About  Organic CTR">
            <a:extLst>
              <a:ext uri="{FF2B5EF4-FFF2-40B4-BE49-F238E27FC236}">
                <a16:creationId xmlns:a16="http://schemas.microsoft.com/office/drawing/2014/main" id="{96400C45-0CD5-4D3D-B7B1-F505D630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265" y="2383248"/>
            <a:ext cx="5218458" cy="28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DF17DB-1B17-46E0-A3A9-E8F85FD4B04E}"/>
              </a:ext>
            </a:extLst>
          </p:cNvPr>
          <p:cNvSpPr/>
          <p:nvPr/>
        </p:nvSpPr>
        <p:spPr>
          <a:xfrm>
            <a:off x="5735854" y="868885"/>
            <a:ext cx="17459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SEO</a:t>
            </a:r>
          </a:p>
        </p:txBody>
      </p:sp>
    </p:spTree>
    <p:extLst>
      <p:ext uri="{BB962C8B-B14F-4D97-AF65-F5344CB8AC3E}">
        <p14:creationId xmlns:p14="http://schemas.microsoft.com/office/powerpoint/2010/main" val="32167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88FF88-B0B4-4AF2-BA36-D290F9DA1B52}"/>
              </a:ext>
            </a:extLst>
          </p:cNvPr>
          <p:cNvSpPr/>
          <p:nvPr/>
        </p:nvSpPr>
        <p:spPr>
          <a:xfrm>
            <a:off x="-4030" y="0"/>
            <a:ext cx="12179210" cy="6846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2" name="Blood splatter" descr="A close up of a light&#10;&#10;Description automatically generated">
            <a:extLst>
              <a:ext uri="{FF2B5EF4-FFF2-40B4-BE49-F238E27FC236}">
                <a16:creationId xmlns:a16="http://schemas.microsoft.com/office/drawing/2014/main" id="{AD199891-CE69-444A-B850-95AAAB151C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87307" y="3004473"/>
            <a:ext cx="3098413" cy="2615873"/>
          </a:xfrm>
          <a:prstGeom prst="rect">
            <a:avLst/>
          </a:prstGeom>
        </p:spPr>
      </p:pic>
      <p:pic>
        <p:nvPicPr>
          <p:cNvPr id="56" name="Swimmer" descr="A picture containing drawing, graffiti&#10;&#10;Description automatically generated">
            <a:extLst>
              <a:ext uri="{FF2B5EF4-FFF2-40B4-BE49-F238E27FC236}">
                <a16:creationId xmlns:a16="http://schemas.microsoft.com/office/drawing/2014/main" id="{C9A173F5-2B91-4D90-A244-E8BCA2D0C9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15524" y="3972662"/>
            <a:ext cx="3667905" cy="1884853"/>
          </a:xfrm>
          <a:prstGeom prst="rect">
            <a:avLst/>
          </a:prstGeom>
        </p:spPr>
      </p:pic>
      <p:pic>
        <p:nvPicPr>
          <p:cNvPr id="58" name="Picture 6" descr="Clouds Storm - Free vector graphic on Pixabay">
            <a:extLst>
              <a:ext uri="{FF2B5EF4-FFF2-40B4-BE49-F238E27FC236}">
                <a16:creationId xmlns:a16="http://schemas.microsoft.com/office/drawing/2014/main" id="{46FC5EF8-1963-4B66-9B2D-81E8AAEE4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2" b="33955"/>
          <a:stretch/>
        </p:blipFill>
        <p:spPr bwMode="auto">
          <a:xfrm>
            <a:off x="1236210" y="11119"/>
            <a:ext cx="9713281" cy="17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1F0920-8D84-4D95-B062-2D0145B76A93}"/>
              </a:ext>
            </a:extLst>
          </p:cNvPr>
          <p:cNvSpPr/>
          <p:nvPr/>
        </p:nvSpPr>
        <p:spPr>
          <a:xfrm>
            <a:off x="16820" y="3993882"/>
            <a:ext cx="2141625" cy="1105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hark 2 trigger">
            <a:extLst>
              <a:ext uri="{FF2B5EF4-FFF2-40B4-BE49-F238E27FC236}">
                <a16:creationId xmlns:a16="http://schemas.microsoft.com/office/drawing/2014/main" id="{AE0A3E8A-FC57-4ADA-9A07-C171E7B98C13}"/>
              </a:ext>
            </a:extLst>
          </p:cNvPr>
          <p:cNvSpPr/>
          <p:nvPr/>
        </p:nvSpPr>
        <p:spPr>
          <a:xfrm>
            <a:off x="2198915" y="4012746"/>
            <a:ext cx="2279852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Shark 3 trigger">
            <a:extLst>
              <a:ext uri="{FF2B5EF4-FFF2-40B4-BE49-F238E27FC236}">
                <a16:creationId xmlns:a16="http://schemas.microsoft.com/office/drawing/2014/main" id="{2B5B0B41-0ABB-4EFF-B011-2514E9CE7584}"/>
              </a:ext>
            </a:extLst>
          </p:cNvPr>
          <p:cNvSpPr/>
          <p:nvPr/>
        </p:nvSpPr>
        <p:spPr>
          <a:xfrm>
            <a:off x="4478766" y="4012746"/>
            <a:ext cx="2072519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shark 4 trigger">
            <a:extLst>
              <a:ext uri="{FF2B5EF4-FFF2-40B4-BE49-F238E27FC236}">
                <a16:creationId xmlns:a16="http://schemas.microsoft.com/office/drawing/2014/main" id="{5B8AB282-55EC-4FDD-A90E-73F487B2EDAF}"/>
              </a:ext>
            </a:extLst>
          </p:cNvPr>
          <p:cNvSpPr/>
          <p:nvPr/>
        </p:nvSpPr>
        <p:spPr>
          <a:xfrm>
            <a:off x="6551285" y="4015125"/>
            <a:ext cx="2341171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shark 1 trigger">
            <a:extLst>
              <a:ext uri="{FF2B5EF4-FFF2-40B4-BE49-F238E27FC236}">
                <a16:creationId xmlns:a16="http://schemas.microsoft.com/office/drawing/2014/main" id="{C1195861-5F74-4477-A361-F0DB96463F54}"/>
              </a:ext>
            </a:extLst>
          </p:cNvPr>
          <p:cNvSpPr/>
          <p:nvPr/>
        </p:nvSpPr>
        <p:spPr>
          <a:xfrm>
            <a:off x="-4030" y="3990232"/>
            <a:ext cx="2141625" cy="1105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2" name="Shark 5" descr="A picture containing shirt&#10;&#10;Description automatically generated">
            <a:extLst>
              <a:ext uri="{FF2B5EF4-FFF2-40B4-BE49-F238E27FC236}">
                <a16:creationId xmlns:a16="http://schemas.microsoft.com/office/drawing/2014/main" id="{66B1964E-B45D-41B7-B96B-668B899EAB6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5512" b="31262"/>
          <a:stretch/>
        </p:blipFill>
        <p:spPr>
          <a:xfrm flipH="1">
            <a:off x="7713233" y="3540171"/>
            <a:ext cx="3943183" cy="2392952"/>
          </a:xfrm>
          <a:prstGeom prst="rect">
            <a:avLst/>
          </a:prstGeom>
        </p:spPr>
      </p:pic>
      <p:pic>
        <p:nvPicPr>
          <p:cNvPr id="53" name="Shark 4" descr="A picture containing shirt&#10;&#10;Description automatically generated">
            <a:extLst>
              <a:ext uri="{FF2B5EF4-FFF2-40B4-BE49-F238E27FC236}">
                <a16:creationId xmlns:a16="http://schemas.microsoft.com/office/drawing/2014/main" id="{09B57CC5-01A0-4FD8-A8E0-16F10DFD621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4218" b="31261"/>
          <a:stretch/>
        </p:blipFill>
        <p:spPr>
          <a:xfrm flipH="1">
            <a:off x="4949271" y="3561704"/>
            <a:ext cx="3943183" cy="2451129"/>
          </a:xfrm>
          <a:prstGeom prst="rect">
            <a:avLst/>
          </a:prstGeom>
        </p:spPr>
      </p:pic>
      <p:pic>
        <p:nvPicPr>
          <p:cNvPr id="49" name="Shark 3" descr="A picture containing shirt&#10;&#10;Description automatically generated">
            <a:extLst>
              <a:ext uri="{FF2B5EF4-FFF2-40B4-BE49-F238E27FC236}">
                <a16:creationId xmlns:a16="http://schemas.microsoft.com/office/drawing/2014/main" id="{7462B8FF-D2DA-47CC-8336-8C5866B0710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4270" b="31262"/>
          <a:stretch/>
        </p:blipFill>
        <p:spPr>
          <a:xfrm flipH="1">
            <a:off x="2767176" y="3564084"/>
            <a:ext cx="3943183" cy="2448750"/>
          </a:xfrm>
          <a:prstGeom prst="rect">
            <a:avLst/>
          </a:prstGeom>
        </p:spPr>
      </p:pic>
      <p:pic>
        <p:nvPicPr>
          <p:cNvPr id="51" name="Shark 2" descr="A picture containing shirt&#10;&#10;Description automatically generated">
            <a:extLst>
              <a:ext uri="{FF2B5EF4-FFF2-40B4-BE49-F238E27FC236}">
                <a16:creationId xmlns:a16="http://schemas.microsoft.com/office/drawing/2014/main" id="{84885C98-E869-45D9-9F02-282C462FC21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4523" b="31010"/>
          <a:stretch/>
        </p:blipFill>
        <p:spPr>
          <a:xfrm flipH="1">
            <a:off x="607126" y="3552127"/>
            <a:ext cx="3943183" cy="2448749"/>
          </a:xfrm>
          <a:prstGeom prst="rect">
            <a:avLst/>
          </a:prstGeom>
        </p:spPr>
      </p:pic>
      <p:pic>
        <p:nvPicPr>
          <p:cNvPr id="17" name="Shark 1" descr="A picture containing shirt&#10;&#10;Description automatically generated">
            <a:extLst>
              <a:ext uri="{FF2B5EF4-FFF2-40B4-BE49-F238E27FC236}">
                <a16:creationId xmlns:a16="http://schemas.microsoft.com/office/drawing/2014/main" id="{49D9F2D1-F4DF-4C51-A061-0ADDF461156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7447" b="31010"/>
          <a:stretch/>
        </p:blipFill>
        <p:spPr>
          <a:xfrm flipH="1">
            <a:off x="-1464107" y="3712029"/>
            <a:ext cx="3943183" cy="2317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78896E-2C89-4CBE-A173-E8AFB327A604}"/>
              </a:ext>
            </a:extLst>
          </p:cNvPr>
          <p:cNvSpPr txBox="1"/>
          <p:nvPr/>
        </p:nvSpPr>
        <p:spPr>
          <a:xfrm>
            <a:off x="1248220" y="1569797"/>
            <a:ext cx="10001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b="1" dirty="0"/>
              <a:t>S E A R C H   E N G I N E</a:t>
            </a:r>
          </a:p>
          <a:p>
            <a:r>
              <a:rPr lang="en-CA" sz="6000" b="1" dirty="0"/>
              <a:t>O P T </a:t>
            </a:r>
            <a:r>
              <a:rPr lang="en-CA" sz="3000" b="1" dirty="0"/>
              <a:t> </a:t>
            </a:r>
            <a:r>
              <a:rPr lang="en-CA" sz="6000" b="1" dirty="0"/>
              <a:t>I M </a:t>
            </a:r>
            <a:r>
              <a:rPr lang="en-CA" sz="3000" b="1" dirty="0"/>
              <a:t> </a:t>
            </a:r>
            <a:r>
              <a:rPr lang="en-CA" sz="6000" b="1" dirty="0"/>
              <a:t>I Z A T </a:t>
            </a:r>
            <a:r>
              <a:rPr lang="en-CA" sz="3000" b="1" dirty="0"/>
              <a:t> </a:t>
            </a:r>
            <a:r>
              <a:rPr lang="en-CA" sz="6000" b="1" dirty="0"/>
              <a:t>I O N </a:t>
            </a:r>
          </a:p>
        </p:txBody>
      </p:sp>
      <p:sp>
        <p:nvSpPr>
          <p:cNvPr id="7" name="Letter reveal 9">
            <a:extLst>
              <a:ext uri="{FF2B5EF4-FFF2-40B4-BE49-F238E27FC236}">
                <a16:creationId xmlns:a16="http://schemas.microsoft.com/office/drawing/2014/main" id="{F6E8B197-FA55-42DC-9517-656A9AFB7DFC}"/>
              </a:ext>
            </a:extLst>
          </p:cNvPr>
          <p:cNvSpPr/>
          <p:nvPr/>
        </p:nvSpPr>
        <p:spPr>
          <a:xfrm>
            <a:off x="6432632" y="1663912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Letter reveal 10">
            <a:extLst>
              <a:ext uri="{FF2B5EF4-FFF2-40B4-BE49-F238E27FC236}">
                <a16:creationId xmlns:a16="http://schemas.microsoft.com/office/drawing/2014/main" id="{A2AEFDC5-B361-4A2F-AEFD-06A9ABB46E57}"/>
              </a:ext>
            </a:extLst>
          </p:cNvPr>
          <p:cNvSpPr/>
          <p:nvPr/>
        </p:nvSpPr>
        <p:spPr>
          <a:xfrm>
            <a:off x="7137032" y="1672247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Letter reveal 11">
            <a:extLst>
              <a:ext uri="{FF2B5EF4-FFF2-40B4-BE49-F238E27FC236}">
                <a16:creationId xmlns:a16="http://schemas.microsoft.com/office/drawing/2014/main" id="{E85644DC-CA5F-4EC2-B82E-173C332B588A}"/>
              </a:ext>
            </a:extLst>
          </p:cNvPr>
          <p:cNvSpPr/>
          <p:nvPr/>
        </p:nvSpPr>
        <p:spPr>
          <a:xfrm>
            <a:off x="7774892" y="1684222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Letter reveal 14">
            <a:extLst>
              <a:ext uri="{FF2B5EF4-FFF2-40B4-BE49-F238E27FC236}">
                <a16:creationId xmlns:a16="http://schemas.microsoft.com/office/drawing/2014/main" id="{2F1D135D-21CF-4904-AB73-F54660544C51}"/>
              </a:ext>
            </a:extLst>
          </p:cNvPr>
          <p:cNvSpPr/>
          <p:nvPr/>
        </p:nvSpPr>
        <p:spPr>
          <a:xfrm>
            <a:off x="1307382" y="2650421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Letter reveal 12">
            <a:extLst>
              <a:ext uri="{FF2B5EF4-FFF2-40B4-BE49-F238E27FC236}">
                <a16:creationId xmlns:a16="http://schemas.microsoft.com/office/drawing/2014/main" id="{41FDDBA0-8776-4AF9-9435-8CAFCA7B5543}"/>
              </a:ext>
            </a:extLst>
          </p:cNvPr>
          <p:cNvSpPr/>
          <p:nvPr/>
        </p:nvSpPr>
        <p:spPr>
          <a:xfrm>
            <a:off x="8412752" y="1704142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Letter reveal 13">
            <a:extLst>
              <a:ext uri="{FF2B5EF4-FFF2-40B4-BE49-F238E27FC236}">
                <a16:creationId xmlns:a16="http://schemas.microsoft.com/office/drawing/2014/main" id="{5719B56D-21DD-4956-9A02-B364B7E2A62F}"/>
              </a:ext>
            </a:extLst>
          </p:cNvPr>
          <p:cNvSpPr/>
          <p:nvPr/>
        </p:nvSpPr>
        <p:spPr>
          <a:xfrm>
            <a:off x="9142681" y="1662308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Letter reveal 15">
            <a:extLst>
              <a:ext uri="{FF2B5EF4-FFF2-40B4-BE49-F238E27FC236}">
                <a16:creationId xmlns:a16="http://schemas.microsoft.com/office/drawing/2014/main" id="{314F1127-3502-4BBB-926F-E767876B752F}"/>
              </a:ext>
            </a:extLst>
          </p:cNvPr>
          <p:cNvSpPr/>
          <p:nvPr/>
        </p:nvSpPr>
        <p:spPr>
          <a:xfrm>
            <a:off x="1994244" y="2685218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Letter reveal 16">
            <a:extLst>
              <a:ext uri="{FF2B5EF4-FFF2-40B4-BE49-F238E27FC236}">
                <a16:creationId xmlns:a16="http://schemas.microsoft.com/office/drawing/2014/main" id="{778E08C0-F373-4DFA-87A8-61E2910CF232}"/>
              </a:ext>
            </a:extLst>
          </p:cNvPr>
          <p:cNvSpPr/>
          <p:nvPr/>
        </p:nvSpPr>
        <p:spPr>
          <a:xfrm>
            <a:off x="3284986" y="2665838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0C7BC8-0829-4E33-972D-9AD3D3A44E5C}"/>
              </a:ext>
            </a:extLst>
          </p:cNvPr>
          <p:cNvCxnSpPr>
            <a:cxnSpLocks/>
          </p:cNvCxnSpPr>
          <p:nvPr/>
        </p:nvCxnSpPr>
        <p:spPr>
          <a:xfrm flipV="1">
            <a:off x="1259971" y="2539293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EFC0B7-6E3C-4B19-B1FF-294FB6338BFA}"/>
              </a:ext>
            </a:extLst>
          </p:cNvPr>
          <p:cNvCxnSpPr>
            <a:cxnSpLocks/>
          </p:cNvCxnSpPr>
          <p:nvPr/>
        </p:nvCxnSpPr>
        <p:spPr>
          <a:xfrm flipV="1">
            <a:off x="1956400" y="2539293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5AAE8D3-8901-4AE3-81DC-4F95CD73D8AA}"/>
              </a:ext>
            </a:extLst>
          </p:cNvPr>
          <p:cNvCxnSpPr>
            <a:cxnSpLocks/>
          </p:cNvCxnSpPr>
          <p:nvPr/>
        </p:nvCxnSpPr>
        <p:spPr>
          <a:xfrm flipV="1">
            <a:off x="2567942" y="2539293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EB1939-2474-47B3-8B22-08715D9FE329}"/>
              </a:ext>
            </a:extLst>
          </p:cNvPr>
          <p:cNvCxnSpPr>
            <a:cxnSpLocks/>
          </p:cNvCxnSpPr>
          <p:nvPr/>
        </p:nvCxnSpPr>
        <p:spPr>
          <a:xfrm flipV="1">
            <a:off x="3215105" y="2550380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9410D8-E7D8-4007-B593-578AC93CD799}"/>
              </a:ext>
            </a:extLst>
          </p:cNvPr>
          <p:cNvCxnSpPr>
            <a:cxnSpLocks/>
          </p:cNvCxnSpPr>
          <p:nvPr/>
        </p:nvCxnSpPr>
        <p:spPr>
          <a:xfrm flipV="1">
            <a:off x="3899646" y="2539293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399CF8-4534-4636-AB02-4AA98AD6FDE4}"/>
              </a:ext>
            </a:extLst>
          </p:cNvPr>
          <p:cNvCxnSpPr>
            <a:cxnSpLocks/>
          </p:cNvCxnSpPr>
          <p:nvPr/>
        </p:nvCxnSpPr>
        <p:spPr>
          <a:xfrm flipV="1">
            <a:off x="4573037" y="2540202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EEFCE7-CCA4-4BDD-968F-415FACF2B0F6}"/>
              </a:ext>
            </a:extLst>
          </p:cNvPr>
          <p:cNvCxnSpPr>
            <a:cxnSpLocks/>
          </p:cNvCxnSpPr>
          <p:nvPr/>
        </p:nvCxnSpPr>
        <p:spPr>
          <a:xfrm flipV="1">
            <a:off x="1341251" y="3430871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AFFBBE-8588-4483-BE6D-82B2BA60CC16}"/>
              </a:ext>
            </a:extLst>
          </p:cNvPr>
          <p:cNvCxnSpPr>
            <a:cxnSpLocks/>
          </p:cNvCxnSpPr>
          <p:nvPr/>
        </p:nvCxnSpPr>
        <p:spPr>
          <a:xfrm flipV="1">
            <a:off x="2026944" y="3429299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F792B45-545E-4E24-AA1C-840CD159576F}"/>
              </a:ext>
            </a:extLst>
          </p:cNvPr>
          <p:cNvCxnSpPr>
            <a:cxnSpLocks/>
          </p:cNvCxnSpPr>
          <p:nvPr/>
        </p:nvCxnSpPr>
        <p:spPr>
          <a:xfrm flipV="1">
            <a:off x="2671692" y="3427427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56CA1E4-1B16-4E59-8385-969326C72F6C}"/>
              </a:ext>
            </a:extLst>
          </p:cNvPr>
          <p:cNvCxnSpPr>
            <a:cxnSpLocks/>
          </p:cNvCxnSpPr>
          <p:nvPr/>
        </p:nvCxnSpPr>
        <p:spPr>
          <a:xfrm flipV="1">
            <a:off x="3318652" y="3450091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0E48CE-58E5-4DC6-8964-9948CE1D96A1}"/>
              </a:ext>
            </a:extLst>
          </p:cNvPr>
          <p:cNvCxnSpPr>
            <a:cxnSpLocks/>
          </p:cNvCxnSpPr>
          <p:nvPr/>
        </p:nvCxnSpPr>
        <p:spPr>
          <a:xfrm flipV="1">
            <a:off x="3998536" y="3450091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BA2090-7BAF-4ACC-A915-2D02F3F06096}"/>
              </a:ext>
            </a:extLst>
          </p:cNvPr>
          <p:cNvCxnSpPr>
            <a:cxnSpLocks/>
          </p:cNvCxnSpPr>
          <p:nvPr/>
        </p:nvCxnSpPr>
        <p:spPr>
          <a:xfrm flipV="1">
            <a:off x="4684834" y="3451489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etter reveal 1">
            <a:extLst>
              <a:ext uri="{FF2B5EF4-FFF2-40B4-BE49-F238E27FC236}">
                <a16:creationId xmlns:a16="http://schemas.microsoft.com/office/drawing/2014/main" id="{B51645CE-C1D6-4327-B337-1ADEEF0F71F0}"/>
              </a:ext>
            </a:extLst>
          </p:cNvPr>
          <p:cNvSpPr/>
          <p:nvPr/>
        </p:nvSpPr>
        <p:spPr>
          <a:xfrm>
            <a:off x="1178691" y="1625551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Letter reveal 2">
            <a:extLst>
              <a:ext uri="{FF2B5EF4-FFF2-40B4-BE49-F238E27FC236}">
                <a16:creationId xmlns:a16="http://schemas.microsoft.com/office/drawing/2014/main" id="{96825AC4-DBB4-43C5-AF44-B2937A1AFE42}"/>
              </a:ext>
            </a:extLst>
          </p:cNvPr>
          <p:cNvSpPr/>
          <p:nvPr/>
        </p:nvSpPr>
        <p:spPr>
          <a:xfrm>
            <a:off x="1930955" y="1696355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Letter reveal 3">
            <a:extLst>
              <a:ext uri="{FF2B5EF4-FFF2-40B4-BE49-F238E27FC236}">
                <a16:creationId xmlns:a16="http://schemas.microsoft.com/office/drawing/2014/main" id="{190A6E11-3E61-477A-9D43-05AB0DEB4DE6}"/>
              </a:ext>
            </a:extLst>
          </p:cNvPr>
          <p:cNvSpPr/>
          <p:nvPr/>
        </p:nvSpPr>
        <p:spPr>
          <a:xfrm>
            <a:off x="2521826" y="1684397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Letter reveal 6">
            <a:extLst>
              <a:ext uri="{FF2B5EF4-FFF2-40B4-BE49-F238E27FC236}">
                <a16:creationId xmlns:a16="http://schemas.microsoft.com/office/drawing/2014/main" id="{DA19DBB5-E678-44A6-A09D-3DD4F06986F7}"/>
              </a:ext>
            </a:extLst>
          </p:cNvPr>
          <p:cNvSpPr/>
          <p:nvPr/>
        </p:nvSpPr>
        <p:spPr>
          <a:xfrm>
            <a:off x="4573037" y="1662308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Letter reveal 4">
            <a:extLst>
              <a:ext uri="{FF2B5EF4-FFF2-40B4-BE49-F238E27FC236}">
                <a16:creationId xmlns:a16="http://schemas.microsoft.com/office/drawing/2014/main" id="{4B9E97F8-E7DF-46E0-8C0E-52104C4228CE}"/>
              </a:ext>
            </a:extLst>
          </p:cNvPr>
          <p:cNvSpPr/>
          <p:nvPr/>
        </p:nvSpPr>
        <p:spPr>
          <a:xfrm>
            <a:off x="3133825" y="1642962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Letter reveal 5">
            <a:extLst>
              <a:ext uri="{FF2B5EF4-FFF2-40B4-BE49-F238E27FC236}">
                <a16:creationId xmlns:a16="http://schemas.microsoft.com/office/drawing/2014/main" id="{51B4E6D7-26DC-4E1F-894C-43E9E24CCCAE}"/>
              </a:ext>
            </a:extLst>
          </p:cNvPr>
          <p:cNvSpPr/>
          <p:nvPr/>
        </p:nvSpPr>
        <p:spPr>
          <a:xfrm>
            <a:off x="3869165" y="1688213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Letter reveal 7">
            <a:extLst>
              <a:ext uri="{FF2B5EF4-FFF2-40B4-BE49-F238E27FC236}">
                <a16:creationId xmlns:a16="http://schemas.microsoft.com/office/drawing/2014/main" id="{FC6C1432-6299-4752-971F-C91F2070E887}"/>
              </a:ext>
            </a:extLst>
          </p:cNvPr>
          <p:cNvSpPr/>
          <p:nvPr/>
        </p:nvSpPr>
        <p:spPr>
          <a:xfrm>
            <a:off x="5682049" y="1677422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AAA505-BDAA-4465-8DAF-C495C6D3B959}"/>
              </a:ext>
            </a:extLst>
          </p:cNvPr>
          <p:cNvSpPr txBox="1"/>
          <p:nvPr/>
        </p:nvSpPr>
        <p:spPr>
          <a:xfrm>
            <a:off x="3066830" y="667362"/>
            <a:ext cx="4570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HINT: SEO stands for:</a:t>
            </a:r>
          </a:p>
        </p:txBody>
      </p:sp>
      <p:sp>
        <p:nvSpPr>
          <p:cNvPr id="50" name="Letter reveal 8">
            <a:extLst>
              <a:ext uri="{FF2B5EF4-FFF2-40B4-BE49-F238E27FC236}">
                <a16:creationId xmlns:a16="http://schemas.microsoft.com/office/drawing/2014/main" id="{B297E238-DDEB-4AD8-BB4A-AE3C6A868980}"/>
              </a:ext>
            </a:extLst>
          </p:cNvPr>
          <p:cNvSpPr/>
          <p:nvPr/>
        </p:nvSpPr>
        <p:spPr>
          <a:xfrm>
            <a:off x="2639615" y="2601876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Sun" descr="sun-151763_640 - AMI-Quebec">
            <a:extLst>
              <a:ext uri="{FF2B5EF4-FFF2-40B4-BE49-F238E27FC236}">
                <a16:creationId xmlns:a16="http://schemas.microsoft.com/office/drawing/2014/main" id="{F3A681DE-8D1E-423C-81D3-D00564CE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178" y="141261"/>
            <a:ext cx="1894114" cy="18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Shark 1" descr="A picture containing shirt&#10;&#10;Description automatically generated">
            <a:extLst>
              <a:ext uri="{FF2B5EF4-FFF2-40B4-BE49-F238E27FC236}">
                <a16:creationId xmlns:a16="http://schemas.microsoft.com/office/drawing/2014/main" id="{AB5A5A87-0FE4-4606-8C1F-7FB5D56375B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7447" b="31010"/>
          <a:stretch/>
        </p:blipFill>
        <p:spPr>
          <a:xfrm flipH="1">
            <a:off x="12175180" y="3552127"/>
            <a:ext cx="3943183" cy="2317296"/>
          </a:xfrm>
          <a:prstGeom prst="rect">
            <a:avLst/>
          </a:prstGeom>
        </p:spPr>
      </p:pic>
      <p:pic>
        <p:nvPicPr>
          <p:cNvPr id="60" name="Shark 6" descr="A picture containing shirt&#10;&#10;Description automatically generated">
            <a:extLst>
              <a:ext uri="{FF2B5EF4-FFF2-40B4-BE49-F238E27FC236}">
                <a16:creationId xmlns:a16="http://schemas.microsoft.com/office/drawing/2014/main" id="{89EEE782-E8B5-4D82-A1C1-84DD87C6542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8204" b="31581"/>
          <a:stretch/>
        </p:blipFill>
        <p:spPr>
          <a:xfrm>
            <a:off x="-4525761" y="3731140"/>
            <a:ext cx="4572009" cy="2295811"/>
          </a:xfrm>
          <a:prstGeom prst="rect">
            <a:avLst/>
          </a:prstGeom>
        </p:spPr>
      </p:pic>
      <p:pic>
        <p:nvPicPr>
          <p:cNvPr id="4" name="Jaws scene 2">
            <a:hlinkClick r:id="" action="ppaction://media"/>
            <a:extLst>
              <a:ext uri="{FF2B5EF4-FFF2-40B4-BE49-F238E27FC236}">
                <a16:creationId xmlns:a16="http://schemas.microsoft.com/office/drawing/2014/main" id="{32CD1F4A-03EE-41BC-81BC-592322E2F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9810" y="6110162"/>
            <a:ext cx="406400" cy="406400"/>
          </a:xfrm>
          <a:prstGeom prst="rect">
            <a:avLst/>
          </a:prstGeom>
        </p:spPr>
      </p:pic>
      <p:pic>
        <p:nvPicPr>
          <p:cNvPr id="19" name="Jaws scene 3">
            <a:hlinkClick r:id="" action="ppaction://media"/>
            <a:extLst>
              <a:ext uri="{FF2B5EF4-FFF2-40B4-BE49-F238E27FC236}">
                <a16:creationId xmlns:a16="http://schemas.microsoft.com/office/drawing/2014/main" id="{2A1FA803-5DDA-4996-95FD-A527067C75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15105" y="5996093"/>
            <a:ext cx="406400" cy="406400"/>
          </a:xfrm>
          <a:prstGeom prst="rect">
            <a:avLst/>
          </a:prstGeom>
        </p:spPr>
      </p:pic>
      <p:pic>
        <p:nvPicPr>
          <p:cNvPr id="20" name="Jaws scene 4">
            <a:hlinkClick r:id="" action="ppaction://media"/>
            <a:extLst>
              <a:ext uri="{FF2B5EF4-FFF2-40B4-BE49-F238E27FC236}">
                <a16:creationId xmlns:a16="http://schemas.microsoft.com/office/drawing/2014/main" id="{B1D99F71-5024-449B-8E8F-B0A5F1E407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71675" y="5948725"/>
            <a:ext cx="406400" cy="406400"/>
          </a:xfrm>
          <a:prstGeom prst="rect">
            <a:avLst/>
          </a:prstGeom>
        </p:spPr>
      </p:pic>
      <p:pic>
        <p:nvPicPr>
          <p:cNvPr id="24" name="Jaws final">
            <a:hlinkClick r:id="" action="ppaction://media"/>
            <a:extLst>
              <a:ext uri="{FF2B5EF4-FFF2-40B4-BE49-F238E27FC236}">
                <a16:creationId xmlns:a16="http://schemas.microsoft.com/office/drawing/2014/main" id="{12BCF26A-2318-4750-ADE3-FEA9458974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79812" y="5767727"/>
            <a:ext cx="406400" cy="406400"/>
          </a:xfrm>
          <a:prstGeom prst="rect">
            <a:avLst/>
          </a:prstGeom>
        </p:spPr>
      </p:pic>
      <p:pic>
        <p:nvPicPr>
          <p:cNvPr id="25" name="Jaws scene 5">
            <a:hlinkClick r:id="" action="ppaction://media"/>
            <a:extLst>
              <a:ext uri="{FF2B5EF4-FFF2-40B4-BE49-F238E27FC236}">
                <a16:creationId xmlns:a16="http://schemas.microsoft.com/office/drawing/2014/main" id="{8E991B78-4A83-4F22-9E46-2624C558373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889140" y="5792893"/>
            <a:ext cx="406400" cy="406400"/>
          </a:xfrm>
          <a:prstGeom prst="rect">
            <a:avLst/>
          </a:prstGeom>
        </p:spPr>
      </p:pic>
      <p:pic>
        <p:nvPicPr>
          <p:cNvPr id="61" name="Jaws opening scene">
            <a:hlinkClick r:id="" action="ppaction://media"/>
            <a:extLst>
              <a:ext uri="{FF2B5EF4-FFF2-40B4-BE49-F238E27FC236}">
                <a16:creationId xmlns:a16="http://schemas.microsoft.com/office/drawing/2014/main" id="{22BD8D39-F545-4BAA-8817-AFE65D11AF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53216" y="6308872"/>
            <a:ext cx="406400" cy="406400"/>
          </a:xfrm>
          <a:prstGeom prst="rect">
            <a:avLst/>
          </a:prstGeom>
        </p:spPr>
      </p:pic>
      <p:pic>
        <p:nvPicPr>
          <p:cNvPr id="55" name="Picture 54" descr="A close up of a tree&#10;&#10;Description automatically generated">
            <a:extLst>
              <a:ext uri="{FF2B5EF4-FFF2-40B4-BE49-F238E27FC236}">
                <a16:creationId xmlns:a16="http://schemas.microsoft.com/office/drawing/2014/main" id="{82168719-8340-423D-AF00-F85F5760682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alphaModFix amt="70000"/>
          </a:blip>
          <a:srcRect t="12720"/>
          <a:stretch/>
        </p:blipFill>
        <p:spPr>
          <a:xfrm>
            <a:off x="0" y="5025572"/>
            <a:ext cx="12192000" cy="1837081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288DB5D-7D1D-4054-B551-0D58A4FC6806}"/>
              </a:ext>
            </a:extLst>
          </p:cNvPr>
          <p:cNvCxnSpPr>
            <a:cxnSpLocks/>
          </p:cNvCxnSpPr>
          <p:nvPr/>
        </p:nvCxnSpPr>
        <p:spPr>
          <a:xfrm flipV="1">
            <a:off x="5863285" y="2549471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7C8DE5D-F3D9-42F1-BD0B-8026F589368F}"/>
              </a:ext>
            </a:extLst>
          </p:cNvPr>
          <p:cNvCxnSpPr>
            <a:cxnSpLocks/>
          </p:cNvCxnSpPr>
          <p:nvPr/>
        </p:nvCxnSpPr>
        <p:spPr>
          <a:xfrm flipV="1">
            <a:off x="6538448" y="2549471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9D65C2-5DEA-4942-B824-6AC5B500B9EA}"/>
              </a:ext>
            </a:extLst>
          </p:cNvPr>
          <p:cNvCxnSpPr>
            <a:cxnSpLocks/>
          </p:cNvCxnSpPr>
          <p:nvPr/>
        </p:nvCxnSpPr>
        <p:spPr>
          <a:xfrm flipV="1">
            <a:off x="7171256" y="2549471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C2F4EF7-6FE8-445E-9027-F785AFBA5D5D}"/>
              </a:ext>
            </a:extLst>
          </p:cNvPr>
          <p:cNvCxnSpPr>
            <a:cxnSpLocks/>
          </p:cNvCxnSpPr>
          <p:nvPr/>
        </p:nvCxnSpPr>
        <p:spPr>
          <a:xfrm flipV="1">
            <a:off x="7818419" y="2560558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130D6F7-F29C-4BF3-8717-029FF1DEC335}"/>
              </a:ext>
            </a:extLst>
          </p:cNvPr>
          <p:cNvCxnSpPr>
            <a:cxnSpLocks/>
          </p:cNvCxnSpPr>
          <p:nvPr/>
        </p:nvCxnSpPr>
        <p:spPr>
          <a:xfrm flipV="1">
            <a:off x="8481694" y="2549471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79A65B7-86F7-4055-A55C-163A983ED79B}"/>
              </a:ext>
            </a:extLst>
          </p:cNvPr>
          <p:cNvCxnSpPr>
            <a:cxnSpLocks/>
          </p:cNvCxnSpPr>
          <p:nvPr/>
        </p:nvCxnSpPr>
        <p:spPr>
          <a:xfrm flipV="1">
            <a:off x="9176351" y="2550380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FA9A710-CB8D-49F3-AB82-2B16677E6F42}"/>
              </a:ext>
            </a:extLst>
          </p:cNvPr>
          <p:cNvCxnSpPr>
            <a:cxnSpLocks/>
          </p:cNvCxnSpPr>
          <p:nvPr/>
        </p:nvCxnSpPr>
        <p:spPr>
          <a:xfrm flipV="1">
            <a:off x="5341414" y="3471455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3F97447-AF1C-47DA-8241-CA8D3C387DF1}"/>
              </a:ext>
            </a:extLst>
          </p:cNvPr>
          <p:cNvCxnSpPr>
            <a:cxnSpLocks/>
          </p:cNvCxnSpPr>
          <p:nvPr/>
        </p:nvCxnSpPr>
        <p:spPr>
          <a:xfrm flipV="1">
            <a:off x="6027107" y="3459250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D99F7AD-F88D-4D68-B799-3AE2CE7A9445}"/>
              </a:ext>
            </a:extLst>
          </p:cNvPr>
          <p:cNvCxnSpPr>
            <a:cxnSpLocks/>
          </p:cNvCxnSpPr>
          <p:nvPr/>
        </p:nvCxnSpPr>
        <p:spPr>
          <a:xfrm flipV="1">
            <a:off x="6671855" y="3457378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53077E7-9D3B-494E-BCF3-E582AB6A7A74}"/>
              </a:ext>
            </a:extLst>
          </p:cNvPr>
          <p:cNvCxnSpPr>
            <a:cxnSpLocks/>
          </p:cNvCxnSpPr>
          <p:nvPr/>
        </p:nvCxnSpPr>
        <p:spPr>
          <a:xfrm flipV="1">
            <a:off x="7318815" y="3469409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219CD84-C944-4277-9AD5-202EFE9C759C}"/>
              </a:ext>
            </a:extLst>
          </p:cNvPr>
          <p:cNvCxnSpPr>
            <a:cxnSpLocks/>
          </p:cNvCxnSpPr>
          <p:nvPr/>
        </p:nvCxnSpPr>
        <p:spPr>
          <a:xfrm flipV="1">
            <a:off x="7977433" y="3469409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28EE42F-E216-4A29-8EEC-AD463014B740}"/>
              </a:ext>
            </a:extLst>
          </p:cNvPr>
          <p:cNvCxnSpPr>
            <a:cxnSpLocks/>
          </p:cNvCxnSpPr>
          <p:nvPr/>
        </p:nvCxnSpPr>
        <p:spPr>
          <a:xfrm flipV="1">
            <a:off x="8653098" y="3481440"/>
            <a:ext cx="49784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Letter reveal 9">
            <a:extLst>
              <a:ext uri="{FF2B5EF4-FFF2-40B4-BE49-F238E27FC236}">
                <a16:creationId xmlns:a16="http://schemas.microsoft.com/office/drawing/2014/main" id="{34DE1C72-F942-425E-9A7A-5477A90CBC45}"/>
              </a:ext>
            </a:extLst>
          </p:cNvPr>
          <p:cNvSpPr/>
          <p:nvPr/>
        </p:nvSpPr>
        <p:spPr>
          <a:xfrm>
            <a:off x="4691735" y="2603766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7" name="Letter reveal 10">
            <a:extLst>
              <a:ext uri="{FF2B5EF4-FFF2-40B4-BE49-F238E27FC236}">
                <a16:creationId xmlns:a16="http://schemas.microsoft.com/office/drawing/2014/main" id="{6970CC40-7624-4D01-8BEA-892E5BFCFEE5}"/>
              </a:ext>
            </a:extLst>
          </p:cNvPr>
          <p:cNvSpPr/>
          <p:nvPr/>
        </p:nvSpPr>
        <p:spPr>
          <a:xfrm>
            <a:off x="5318678" y="2624076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8" name="Letter reveal 11">
            <a:extLst>
              <a:ext uri="{FF2B5EF4-FFF2-40B4-BE49-F238E27FC236}">
                <a16:creationId xmlns:a16="http://schemas.microsoft.com/office/drawing/2014/main" id="{B3019A9B-F65F-4D7E-843A-A904A36C9DA2}"/>
              </a:ext>
            </a:extLst>
          </p:cNvPr>
          <p:cNvSpPr/>
          <p:nvPr/>
        </p:nvSpPr>
        <p:spPr>
          <a:xfrm>
            <a:off x="5940433" y="2624076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Letter reveal 12">
            <a:extLst>
              <a:ext uri="{FF2B5EF4-FFF2-40B4-BE49-F238E27FC236}">
                <a16:creationId xmlns:a16="http://schemas.microsoft.com/office/drawing/2014/main" id="{C0F8080A-0368-4F4E-A0B9-17243C514154}"/>
              </a:ext>
            </a:extLst>
          </p:cNvPr>
          <p:cNvSpPr/>
          <p:nvPr/>
        </p:nvSpPr>
        <p:spPr>
          <a:xfrm>
            <a:off x="6597969" y="2643719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Letter reveal 7">
            <a:extLst>
              <a:ext uri="{FF2B5EF4-FFF2-40B4-BE49-F238E27FC236}">
                <a16:creationId xmlns:a16="http://schemas.microsoft.com/office/drawing/2014/main" id="{73467C65-D5DA-484D-A2D7-FD49DD92F2F0}"/>
              </a:ext>
            </a:extLst>
          </p:cNvPr>
          <p:cNvSpPr/>
          <p:nvPr/>
        </p:nvSpPr>
        <p:spPr>
          <a:xfrm>
            <a:off x="3941152" y="2617276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Letter reveal 10">
            <a:extLst>
              <a:ext uri="{FF2B5EF4-FFF2-40B4-BE49-F238E27FC236}">
                <a16:creationId xmlns:a16="http://schemas.microsoft.com/office/drawing/2014/main" id="{A5858C77-709C-47E2-BAD4-F3A36786771A}"/>
              </a:ext>
            </a:extLst>
          </p:cNvPr>
          <p:cNvSpPr/>
          <p:nvPr/>
        </p:nvSpPr>
        <p:spPr>
          <a:xfrm>
            <a:off x="7240744" y="2595483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2" name="Letter reveal 11">
            <a:extLst>
              <a:ext uri="{FF2B5EF4-FFF2-40B4-BE49-F238E27FC236}">
                <a16:creationId xmlns:a16="http://schemas.microsoft.com/office/drawing/2014/main" id="{2EEA246B-B547-4404-BB09-52EB3264EE18}"/>
              </a:ext>
            </a:extLst>
          </p:cNvPr>
          <p:cNvSpPr/>
          <p:nvPr/>
        </p:nvSpPr>
        <p:spPr>
          <a:xfrm>
            <a:off x="7862499" y="2595483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3" name="Letter reveal 12">
            <a:extLst>
              <a:ext uri="{FF2B5EF4-FFF2-40B4-BE49-F238E27FC236}">
                <a16:creationId xmlns:a16="http://schemas.microsoft.com/office/drawing/2014/main" id="{D17E5B90-194F-40EF-B13F-42FD69727206}"/>
              </a:ext>
            </a:extLst>
          </p:cNvPr>
          <p:cNvSpPr/>
          <p:nvPr/>
        </p:nvSpPr>
        <p:spPr>
          <a:xfrm>
            <a:off x="8520035" y="2615126"/>
            <a:ext cx="660400" cy="77216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86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3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2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0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67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3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5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85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85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585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 showWhenStopped="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4397" y="341978"/>
            <a:ext cx="8773552" cy="989427"/>
          </a:xfrm>
        </p:spPr>
        <p:txBody>
          <a:bodyPr/>
          <a:lstStyle/>
          <a:p>
            <a:pPr>
              <a:defRPr/>
            </a:pPr>
            <a:r>
              <a:rPr lang="en-CA" dirty="0"/>
              <a:t>Google Search Engine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EB32D77-0A22-417C-BEF9-175F50D2FE40}" type="slidenum">
              <a:rPr lang="en-US" altLang="en-US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>
              <a:solidFill>
                <a:srgbClr val="FFFFFF"/>
              </a:solidFill>
            </a:endParaRPr>
          </a:p>
        </p:txBody>
      </p:sp>
      <p:pic>
        <p:nvPicPr>
          <p:cNvPr id="2" name="BNHR6IQJGZ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203177"/>
            <a:ext cx="8229600" cy="462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47663"/>
            <a:ext cx="8773552" cy="989427"/>
          </a:xfrm>
        </p:spPr>
        <p:txBody>
          <a:bodyPr>
            <a:normAutofit fontScale="90000"/>
          </a:bodyPr>
          <a:lstStyle/>
          <a:p>
            <a:r>
              <a:rPr lang="en-CA" sz="6000" b="1" dirty="0"/>
              <a:t>Organic</a:t>
            </a:r>
            <a:r>
              <a:rPr lang="en-CA" dirty="0"/>
              <a:t> Search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31851"/>
            <a:ext cx="8596668" cy="5045395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Build your page rank</a:t>
            </a:r>
          </a:p>
          <a:p>
            <a:r>
              <a:rPr lang="en-CA" dirty="0"/>
              <a:t>Frequent use of keywords</a:t>
            </a:r>
          </a:p>
          <a:p>
            <a:r>
              <a:rPr lang="en-CA" dirty="0"/>
              <a:t>Inbound links, which builds your credibility</a:t>
            </a:r>
          </a:p>
          <a:p>
            <a:r>
              <a:rPr lang="en-CA" dirty="0"/>
              <a:t>Strategic use of page name and headers</a:t>
            </a:r>
          </a:p>
          <a:p>
            <a:r>
              <a:rPr lang="en-CA" dirty="0"/>
              <a:t>Name your photos</a:t>
            </a:r>
          </a:p>
          <a:p>
            <a:r>
              <a:rPr lang="en-CA" i="1" dirty="0"/>
              <a:t>Remember, Google only scans text, </a:t>
            </a:r>
            <a:br>
              <a:rPr lang="en-CA" i="1" dirty="0"/>
            </a:br>
            <a:r>
              <a:rPr lang="en-CA" i="1" dirty="0"/>
              <a:t>it cannot scan text in pictures</a:t>
            </a:r>
          </a:p>
          <a:p>
            <a:r>
              <a:rPr lang="en-CA" dirty="0"/>
              <a:t>Keep your content fresh</a:t>
            </a:r>
          </a:p>
          <a:p>
            <a:r>
              <a:rPr lang="en-CA" dirty="0"/>
              <a:t>Blogs are searched as well</a:t>
            </a:r>
          </a:p>
          <a:p>
            <a:r>
              <a:rPr lang="en-CA" dirty="0"/>
              <a:t>Time adds to page rank</a:t>
            </a:r>
          </a:p>
          <a:p>
            <a:endParaRPr lang="en-CA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3BA70B-AE81-49E1-9633-74E3D3B64C6D}"/>
              </a:ext>
            </a:extLst>
          </p:cNvPr>
          <p:cNvSpPr/>
          <p:nvPr/>
        </p:nvSpPr>
        <p:spPr>
          <a:xfrm>
            <a:off x="9450886" y="997075"/>
            <a:ext cx="3209392" cy="24319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EARNED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5791E2-3528-41EF-B70F-91549E4F000B}"/>
              </a:ext>
            </a:extLst>
          </p:cNvPr>
          <p:cNvSpPr/>
          <p:nvPr/>
        </p:nvSpPr>
        <p:spPr>
          <a:xfrm>
            <a:off x="8638765" y="-649163"/>
            <a:ext cx="3209392" cy="2431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OWNED</a:t>
            </a:r>
          </a:p>
        </p:txBody>
      </p:sp>
    </p:spTree>
    <p:extLst>
      <p:ext uri="{BB962C8B-B14F-4D97-AF65-F5344CB8AC3E}">
        <p14:creationId xmlns:p14="http://schemas.microsoft.com/office/powerpoint/2010/main" val="183918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Google Ads Agency Vancouver | ThinkProfits.com | | ⭐ Free Consultation">
            <a:extLst>
              <a:ext uri="{FF2B5EF4-FFF2-40B4-BE49-F238E27FC236}">
                <a16:creationId xmlns:a16="http://schemas.microsoft.com/office/drawing/2014/main" id="{1E560152-7D3F-4B2F-B8ED-1D26A9684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425" y="85068"/>
            <a:ext cx="2348956" cy="23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oogle Search Ads – Highly Influential Types of Google Search Ads">
            <a:extLst>
              <a:ext uri="{FF2B5EF4-FFF2-40B4-BE49-F238E27FC236}">
                <a16:creationId xmlns:a16="http://schemas.microsoft.com/office/drawing/2014/main" id="{3F71ED46-F4C4-4AFB-9149-6B9ED351C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8" y="2133600"/>
            <a:ext cx="80962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oogle Search &amp; YouTube App Promotion Ads Launch Globally">
            <a:extLst>
              <a:ext uri="{FF2B5EF4-FFF2-40B4-BE49-F238E27FC236}">
                <a16:creationId xmlns:a16="http://schemas.microsoft.com/office/drawing/2014/main" id="{17BD7DDA-17BE-431F-8C13-451AD3FC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8" y="4495800"/>
            <a:ext cx="1565971" cy="23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937D0B0-567A-49B6-AADD-C2CB62813677}"/>
              </a:ext>
            </a:extLst>
          </p:cNvPr>
          <p:cNvSpPr/>
          <p:nvPr/>
        </p:nvSpPr>
        <p:spPr>
          <a:xfrm>
            <a:off x="7040286" y="-156886"/>
            <a:ext cx="3240000" cy="2450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400" b="1" dirty="0">
                <a:solidFill>
                  <a:schemeClr val="bg1"/>
                </a:solidFill>
              </a:rPr>
              <a:t>OWNED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3E6BB9-B0B9-4F75-8C15-2DAFE6A2CE33}"/>
              </a:ext>
            </a:extLst>
          </p:cNvPr>
          <p:cNvSpPr/>
          <p:nvPr/>
        </p:nvSpPr>
        <p:spPr>
          <a:xfrm>
            <a:off x="9231990" y="1068161"/>
            <a:ext cx="3240000" cy="24500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/>
              <a:t>PAID</a:t>
            </a:r>
          </a:p>
        </p:txBody>
      </p:sp>
    </p:spTree>
    <p:extLst>
      <p:ext uri="{BB962C8B-B14F-4D97-AF65-F5344CB8AC3E}">
        <p14:creationId xmlns:p14="http://schemas.microsoft.com/office/powerpoint/2010/main" val="41816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Google 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A bidding process to deliver paid </a:t>
            </a:r>
            <a:br>
              <a:rPr lang="en-CA" dirty="0"/>
            </a:br>
            <a:r>
              <a:rPr lang="en-CA" dirty="0"/>
              <a:t>ads based on search queries</a:t>
            </a:r>
          </a:p>
          <a:p>
            <a:r>
              <a:rPr lang="en-CA" dirty="0"/>
              <a:t>This is also based on the quality </a:t>
            </a:r>
            <a:br>
              <a:rPr lang="en-CA" dirty="0"/>
            </a:br>
            <a:r>
              <a:rPr lang="en-CA" dirty="0"/>
              <a:t>of your web page</a:t>
            </a:r>
          </a:p>
          <a:p>
            <a:r>
              <a:rPr lang="en-CA" dirty="0"/>
              <a:t>You bid against competitors</a:t>
            </a:r>
          </a:p>
          <a:p>
            <a:r>
              <a:rPr lang="en-CA" dirty="0"/>
              <a:t>Google considers the size of your </a:t>
            </a:r>
            <a:br>
              <a:rPr lang="en-CA" dirty="0"/>
            </a:br>
            <a:r>
              <a:rPr lang="en-CA" dirty="0"/>
              <a:t>bid and the quality of your page</a:t>
            </a:r>
          </a:p>
          <a:p>
            <a:r>
              <a:rPr lang="en-CA" dirty="0"/>
              <a:t>Bidding is highly technical</a:t>
            </a:r>
          </a:p>
          <a:p>
            <a:endParaRPr lang="en-CA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679B23F-9E07-408E-A4FB-FAAC58883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11" y="0"/>
            <a:ext cx="4609524" cy="39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Ad Rank</a:t>
            </a:r>
          </a:p>
        </p:txBody>
      </p:sp>
      <p:pic>
        <p:nvPicPr>
          <p:cNvPr id="5" name="MBmPtduElk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75586" y="1631852"/>
            <a:ext cx="8255001" cy="46434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FEB32D77-0A22-417C-BEF9-175F50D2FE4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CA" dirty="0"/>
              <a:t>Dashboard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FEB32D77-0A22-417C-BEF9-175F50D2FE40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5122" name="Picture 2" descr="http://rahulghosh.ca/wp-content/uploads/2015/10/Adwords-Home-Ta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2492897"/>
            <a:ext cx="7884368" cy="4192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https://www.klipfolio.com/sites/all/themes/klipfolio_theme/img/blog/google-adwords-klipstart/adwords-klipstart-dashboar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70" y="692696"/>
            <a:ext cx="3964441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0880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hat is keyword match type">
            <a:extLst>
              <a:ext uri="{FF2B5EF4-FFF2-40B4-BE49-F238E27FC236}">
                <a16:creationId xmlns:a16="http://schemas.microsoft.com/office/drawing/2014/main" id="{13A4CDF6-B5E2-416D-BB6D-5A6F6F2AB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b="58413"/>
          <a:stretch/>
        </p:blipFill>
        <p:spPr bwMode="auto">
          <a:xfrm>
            <a:off x="1295064" y="81271"/>
            <a:ext cx="7863103" cy="214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F806BC-6979-4D24-B7A3-179713F4F384}"/>
              </a:ext>
            </a:extLst>
          </p:cNvPr>
          <p:cNvSpPr/>
          <p:nvPr/>
        </p:nvSpPr>
        <p:spPr>
          <a:xfrm>
            <a:off x="1314114" y="1350332"/>
            <a:ext cx="7355160" cy="878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4BE318-BBC6-4956-BB93-F2EE27ECABF6}"/>
              </a:ext>
            </a:extLst>
          </p:cNvPr>
          <p:cNvSpPr/>
          <p:nvPr/>
        </p:nvSpPr>
        <p:spPr>
          <a:xfrm>
            <a:off x="6307573" y="4963620"/>
            <a:ext cx="2017720" cy="544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80CEB-D494-4F1A-B18D-85040BDB7A77}"/>
              </a:ext>
            </a:extLst>
          </p:cNvPr>
          <p:cNvSpPr/>
          <p:nvPr/>
        </p:nvSpPr>
        <p:spPr>
          <a:xfrm>
            <a:off x="-22344" y="2876550"/>
            <a:ext cx="702828" cy="398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8080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Apple Pre-Owned iPhone 7 4G LTE with 32GB Cell Phone (Unlocked) Black 7  32GB BLACK-RB - Best Buy">
            <a:extLst>
              <a:ext uri="{FF2B5EF4-FFF2-40B4-BE49-F238E27FC236}">
                <a16:creationId xmlns:a16="http://schemas.microsoft.com/office/drawing/2014/main" id="{A429AC71-F619-4377-B9D6-1A6D5435A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 r="25879"/>
          <a:stretch/>
        </p:blipFill>
        <p:spPr bwMode="auto">
          <a:xfrm>
            <a:off x="841082" y="1625666"/>
            <a:ext cx="1439498" cy="29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ilver computer with a blue screen&#10;&#10;Description automatically generated with medium confidence">
            <a:extLst>
              <a:ext uri="{FF2B5EF4-FFF2-40B4-BE49-F238E27FC236}">
                <a16:creationId xmlns:a16="http://schemas.microsoft.com/office/drawing/2014/main" id="{073F5B9D-9B00-4A2E-B5D9-BD38C3746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162" y="397557"/>
            <a:ext cx="5869706" cy="4989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EC87C-0BBE-427D-8BC2-AD3D07E51040}"/>
              </a:ext>
            </a:extLst>
          </p:cNvPr>
          <p:cNvSpPr txBox="1"/>
          <p:nvPr/>
        </p:nvSpPr>
        <p:spPr>
          <a:xfrm>
            <a:off x="2228801" y="1131253"/>
            <a:ext cx="37433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000" b="1" dirty="0">
                <a:solidFill>
                  <a:schemeClr val="bg1"/>
                </a:solidFill>
              </a:rPr>
              <a:t>Go to </a:t>
            </a:r>
          </a:p>
          <a:p>
            <a:r>
              <a:rPr lang="en-CA" sz="3000" b="1" dirty="0">
                <a:solidFill>
                  <a:srgbClr val="C00000"/>
                </a:solidFill>
              </a:rPr>
              <a:t>pollev.com/davem599</a:t>
            </a:r>
          </a:p>
          <a:p>
            <a:pPr algn="ctr"/>
            <a:r>
              <a:rPr lang="en-CA" sz="3000" b="1" dirty="0">
                <a:solidFill>
                  <a:schemeClr val="bg1"/>
                </a:solidFill>
              </a:rPr>
              <a:t>on your phone, </a:t>
            </a:r>
          </a:p>
          <a:p>
            <a:pPr algn="ctr"/>
            <a:r>
              <a:rPr lang="en-CA" sz="3000" b="1" dirty="0">
                <a:solidFill>
                  <a:schemeClr val="bg1"/>
                </a:solidFill>
              </a:rPr>
              <a:t>tablet or computer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216DC-E30A-4177-B20C-E7DC9AAFDD52}"/>
              </a:ext>
            </a:extLst>
          </p:cNvPr>
          <p:cNvSpPr/>
          <p:nvPr/>
        </p:nvSpPr>
        <p:spPr>
          <a:xfrm>
            <a:off x="7214242" y="953190"/>
            <a:ext cx="43323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Please go to this web address to submit responses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664A29ED-6430-432D-AEAB-D50E07D59D30}"/>
              </a:ext>
            </a:extLst>
          </p:cNvPr>
          <p:cNvSpPr/>
          <p:nvPr/>
        </p:nvSpPr>
        <p:spPr>
          <a:xfrm>
            <a:off x="6533964" y="1693980"/>
            <a:ext cx="936000" cy="25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9F1FC-E881-47EC-BC54-4365475D4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831" y="2164547"/>
            <a:ext cx="5429250" cy="50863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18DCF3-6439-43B2-8201-1787E5545920}"/>
              </a:ext>
            </a:extLst>
          </p:cNvPr>
          <p:cNvSpPr/>
          <p:nvPr/>
        </p:nvSpPr>
        <p:spPr>
          <a:xfrm>
            <a:off x="7259189" y="2892182"/>
            <a:ext cx="43323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Select Continue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9C820BE3-458E-4E26-839C-5CAFAEE87DC4}"/>
              </a:ext>
            </a:extLst>
          </p:cNvPr>
          <p:cNvSpPr/>
          <p:nvPr/>
        </p:nvSpPr>
        <p:spPr>
          <a:xfrm rot="19888165">
            <a:off x="4903666" y="4049902"/>
            <a:ext cx="2662145" cy="275507"/>
          </a:xfrm>
          <a:prstGeom prst="leftArrow">
            <a:avLst>
              <a:gd name="adj1" fmla="val 55839"/>
              <a:gd name="adj2" fmla="val 542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1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9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hat is keyword match type">
            <a:extLst>
              <a:ext uri="{FF2B5EF4-FFF2-40B4-BE49-F238E27FC236}">
                <a16:creationId xmlns:a16="http://schemas.microsoft.com/office/drawing/2014/main" id="{13A4CDF6-B5E2-416D-BB6D-5A6F6F2AB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b="44764"/>
          <a:stretch/>
        </p:blipFill>
        <p:spPr bwMode="auto">
          <a:xfrm>
            <a:off x="1295064" y="81271"/>
            <a:ext cx="7863103" cy="285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F806BC-6979-4D24-B7A3-179713F4F384}"/>
              </a:ext>
            </a:extLst>
          </p:cNvPr>
          <p:cNvSpPr/>
          <p:nvPr/>
        </p:nvSpPr>
        <p:spPr>
          <a:xfrm>
            <a:off x="1304589" y="2220254"/>
            <a:ext cx="7355160" cy="735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4BE318-BBC6-4956-BB93-F2EE27ECABF6}"/>
              </a:ext>
            </a:extLst>
          </p:cNvPr>
          <p:cNvSpPr/>
          <p:nvPr/>
        </p:nvSpPr>
        <p:spPr>
          <a:xfrm>
            <a:off x="6307573" y="4963620"/>
            <a:ext cx="2017720" cy="544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C118BE-F7A7-4A96-A608-AD2337B36BBD}"/>
              </a:ext>
            </a:extLst>
          </p:cNvPr>
          <p:cNvSpPr/>
          <p:nvPr/>
        </p:nvSpPr>
        <p:spPr>
          <a:xfrm>
            <a:off x="-22344" y="2876550"/>
            <a:ext cx="702828" cy="398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004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hat is keyword match type">
            <a:extLst>
              <a:ext uri="{FF2B5EF4-FFF2-40B4-BE49-F238E27FC236}">
                <a16:creationId xmlns:a16="http://schemas.microsoft.com/office/drawing/2014/main" id="{13A4CDF6-B5E2-416D-BB6D-5A6F6F2AB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b="33697"/>
          <a:stretch/>
        </p:blipFill>
        <p:spPr bwMode="auto">
          <a:xfrm>
            <a:off x="1295064" y="81271"/>
            <a:ext cx="7863103" cy="342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F806BC-6979-4D24-B7A3-179713F4F384}"/>
              </a:ext>
            </a:extLst>
          </p:cNvPr>
          <p:cNvSpPr/>
          <p:nvPr/>
        </p:nvSpPr>
        <p:spPr>
          <a:xfrm>
            <a:off x="1304589" y="2934629"/>
            <a:ext cx="7355160" cy="5705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4BE318-BBC6-4956-BB93-F2EE27ECABF6}"/>
              </a:ext>
            </a:extLst>
          </p:cNvPr>
          <p:cNvSpPr/>
          <p:nvPr/>
        </p:nvSpPr>
        <p:spPr>
          <a:xfrm>
            <a:off x="6307573" y="4963620"/>
            <a:ext cx="2017720" cy="544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EB03DC-BC7C-4CAA-B952-9A73F7062D1A}"/>
              </a:ext>
            </a:extLst>
          </p:cNvPr>
          <p:cNvSpPr/>
          <p:nvPr/>
        </p:nvSpPr>
        <p:spPr>
          <a:xfrm>
            <a:off x="-22344" y="2876550"/>
            <a:ext cx="702828" cy="398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587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378E1E-E5F9-420F-A7A7-7168984A58A1}"/>
              </a:ext>
            </a:extLst>
          </p:cNvPr>
          <p:cNvSpPr/>
          <p:nvPr/>
        </p:nvSpPr>
        <p:spPr>
          <a:xfrm>
            <a:off x="-22344" y="2876550"/>
            <a:ext cx="702828" cy="398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 descr="Image result for what is keyword match type">
            <a:extLst>
              <a:ext uri="{FF2B5EF4-FFF2-40B4-BE49-F238E27FC236}">
                <a16:creationId xmlns:a16="http://schemas.microsoft.com/office/drawing/2014/main" id="{13A4CDF6-B5E2-416D-BB6D-5A6F6F2AB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b="21136"/>
          <a:stretch/>
        </p:blipFill>
        <p:spPr bwMode="auto">
          <a:xfrm>
            <a:off x="1104900" y="81271"/>
            <a:ext cx="8053267" cy="407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F806BC-6979-4D24-B7A3-179713F4F384}"/>
              </a:ext>
            </a:extLst>
          </p:cNvPr>
          <p:cNvSpPr/>
          <p:nvPr/>
        </p:nvSpPr>
        <p:spPr>
          <a:xfrm>
            <a:off x="1314114" y="3455684"/>
            <a:ext cx="7355160" cy="735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4BE318-BBC6-4956-BB93-F2EE27ECABF6}"/>
              </a:ext>
            </a:extLst>
          </p:cNvPr>
          <p:cNvSpPr/>
          <p:nvPr/>
        </p:nvSpPr>
        <p:spPr>
          <a:xfrm>
            <a:off x="6307573" y="4963620"/>
            <a:ext cx="2017720" cy="544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4581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BEB353-4E42-4458-8FB4-02814BD68C8C}"/>
              </a:ext>
            </a:extLst>
          </p:cNvPr>
          <p:cNvSpPr/>
          <p:nvPr/>
        </p:nvSpPr>
        <p:spPr>
          <a:xfrm>
            <a:off x="-22344" y="2876550"/>
            <a:ext cx="702828" cy="398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26" name="Picture 2" descr="Image result for what is keyword match type">
            <a:extLst>
              <a:ext uri="{FF2B5EF4-FFF2-40B4-BE49-F238E27FC236}">
                <a16:creationId xmlns:a16="http://schemas.microsoft.com/office/drawing/2014/main" id="{13A4CDF6-B5E2-416D-BB6D-5A6F6F2AB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/>
          <a:stretch/>
        </p:blipFill>
        <p:spPr bwMode="auto">
          <a:xfrm>
            <a:off x="1295064" y="81271"/>
            <a:ext cx="7863103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F806BC-6979-4D24-B7A3-179713F4F384}"/>
              </a:ext>
            </a:extLst>
          </p:cNvPr>
          <p:cNvSpPr/>
          <p:nvPr/>
        </p:nvSpPr>
        <p:spPr>
          <a:xfrm>
            <a:off x="1295064" y="4153829"/>
            <a:ext cx="7355160" cy="735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4BE318-BBC6-4956-BB93-F2EE27ECABF6}"/>
              </a:ext>
            </a:extLst>
          </p:cNvPr>
          <p:cNvSpPr/>
          <p:nvPr/>
        </p:nvSpPr>
        <p:spPr>
          <a:xfrm>
            <a:off x="6307573" y="4963620"/>
            <a:ext cx="2017720" cy="544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20BC845-0C99-4369-8131-C5E5FBCD3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4421739"/>
              </p:ext>
            </p:extLst>
          </p:nvPr>
        </p:nvGraphicFramePr>
        <p:xfrm>
          <a:off x="95250" y="1343025"/>
          <a:ext cx="1133475" cy="3546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1E87DC-61D3-4FAE-A4C1-C4E96A9E740C}"/>
              </a:ext>
            </a:extLst>
          </p:cNvPr>
          <p:cNvSpPr txBox="1"/>
          <p:nvPr/>
        </p:nvSpPr>
        <p:spPr>
          <a:xfrm>
            <a:off x="221417" y="4295775"/>
            <a:ext cx="98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Relevant</a:t>
            </a:r>
          </a:p>
        </p:txBody>
      </p:sp>
    </p:spTree>
    <p:extLst>
      <p:ext uri="{BB962C8B-B14F-4D97-AF65-F5344CB8AC3E}">
        <p14:creationId xmlns:p14="http://schemas.microsoft.com/office/powerpoint/2010/main" val="998358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29F4-A4F9-48A1-B809-A2B2AA409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4416" y="1564562"/>
            <a:ext cx="7766936" cy="16463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/>
              <a:t>Let’s do a search….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E989F-DCC1-49F0-965F-698A6A775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4416" y="3210861"/>
            <a:ext cx="7766936" cy="1096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kern="1200"/>
              <a:t>Give me a topic and we’ll search it</a:t>
            </a:r>
          </a:p>
        </p:txBody>
      </p:sp>
    </p:spTree>
    <p:extLst>
      <p:ext uri="{BB962C8B-B14F-4D97-AF65-F5344CB8AC3E}">
        <p14:creationId xmlns:p14="http://schemas.microsoft.com/office/powerpoint/2010/main" val="3483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oogle Display Ads: A beginner's guide to Google Display Advertising">
            <a:extLst>
              <a:ext uri="{FF2B5EF4-FFF2-40B4-BE49-F238E27FC236}">
                <a16:creationId xmlns:a16="http://schemas.microsoft.com/office/drawing/2014/main" id="{1ED94143-E8BD-44CD-A2DF-7DBF68ED0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8" r="31741" b="84645"/>
          <a:stretch/>
        </p:blipFill>
        <p:spPr bwMode="auto">
          <a:xfrm>
            <a:off x="0" y="1780"/>
            <a:ext cx="12192000" cy="97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oogle Display Ads: A beginner's guide to Google Display Advertising">
            <a:extLst>
              <a:ext uri="{FF2B5EF4-FFF2-40B4-BE49-F238E27FC236}">
                <a16:creationId xmlns:a16="http://schemas.microsoft.com/office/drawing/2014/main" id="{65331327-3A05-4CDB-A4EA-57468FF7D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736"/>
            <a:ext cx="12206994" cy="634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DF7920-7849-4F6D-9AAD-795D15F6A155}"/>
              </a:ext>
            </a:extLst>
          </p:cNvPr>
          <p:cNvSpPr/>
          <p:nvPr/>
        </p:nvSpPr>
        <p:spPr>
          <a:xfrm>
            <a:off x="4643423" y="372991"/>
            <a:ext cx="3628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Display Ads</a:t>
            </a:r>
          </a:p>
        </p:txBody>
      </p:sp>
      <p:pic>
        <p:nvPicPr>
          <p:cNvPr id="6" name="Picture 2" descr="How to get Traffic to your Website (15 Proven Ways)">
            <a:extLst>
              <a:ext uri="{FF2B5EF4-FFF2-40B4-BE49-F238E27FC236}">
                <a16:creationId xmlns:a16="http://schemas.microsoft.com/office/drawing/2014/main" id="{B7A8F91B-33C2-42CE-84D3-E4D3945E1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58" y="181297"/>
            <a:ext cx="4247708" cy="2230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ow To Start Making Money Online With Google AdSense (Ultimate Guide)">
            <a:extLst>
              <a:ext uri="{FF2B5EF4-FFF2-40B4-BE49-F238E27FC236}">
                <a16:creationId xmlns:a16="http://schemas.microsoft.com/office/drawing/2014/main" id="{9B419515-8461-44BA-901E-B65164E8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58" y="2590861"/>
            <a:ext cx="4247708" cy="2389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0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ponsive Display Ads ">
            <a:extLst>
              <a:ext uri="{FF2B5EF4-FFF2-40B4-BE49-F238E27FC236}">
                <a16:creationId xmlns:a16="http://schemas.microsoft.com/office/drawing/2014/main" id="{E08A0448-89EB-4C01-B038-4F4AC7DE0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2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4DF280-D408-46B8-87F2-BC2D98A2B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333500"/>
            <a:ext cx="1009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FA7A8-5C81-4891-8336-91444BAB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20526"/>
            <a:ext cx="11494630" cy="519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74C0C49-B79B-4C16-AB5B-3F15A1340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393" y="1637636"/>
            <a:ext cx="8654376" cy="46147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342457-A767-45F4-9A32-2FCBF8B1A82D}"/>
              </a:ext>
            </a:extLst>
          </p:cNvPr>
          <p:cNvSpPr/>
          <p:nvPr/>
        </p:nvSpPr>
        <p:spPr>
          <a:xfrm>
            <a:off x="631537" y="486527"/>
            <a:ext cx="45169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CONTENT 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DEVELOPERS</a:t>
            </a:r>
          </a:p>
        </p:txBody>
      </p:sp>
      <p:pic>
        <p:nvPicPr>
          <p:cNvPr id="2054" name="Picture 6" descr="Website vs Web App: What's the Difference? | by Essential Designs | Medium">
            <a:extLst>
              <a:ext uri="{FF2B5EF4-FFF2-40B4-BE49-F238E27FC236}">
                <a16:creationId xmlns:a16="http://schemas.microsoft.com/office/drawing/2014/main" id="{F0E4CC0B-EA0A-4B93-806C-48851A729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r="14058"/>
          <a:stretch/>
        </p:blipFill>
        <p:spPr bwMode="auto">
          <a:xfrm>
            <a:off x="1406789" y="1071302"/>
            <a:ext cx="2708713" cy="202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AB5283D0-9071-43D0-A21F-ADEA2262D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9" y="3429000"/>
            <a:ext cx="2457967" cy="1359082"/>
          </a:xfrm>
          <a:prstGeom prst="rect">
            <a:avLst/>
          </a:prstGeom>
        </p:spPr>
      </p:pic>
      <p:pic>
        <p:nvPicPr>
          <p:cNvPr id="2056" name="Picture 8" descr="Google Play Apps &amp; Games (@GooglePlayDev) / Twitter">
            <a:extLst>
              <a:ext uri="{FF2B5EF4-FFF2-40B4-BE49-F238E27FC236}">
                <a16:creationId xmlns:a16="http://schemas.microsoft.com/office/drawing/2014/main" id="{9AA22E08-1FAB-4721-8300-83F6F28CF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50" y="5057907"/>
            <a:ext cx="1492468" cy="149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oogle AdSense integration | Drupal.org">
            <a:extLst>
              <a:ext uri="{FF2B5EF4-FFF2-40B4-BE49-F238E27FC236}">
                <a16:creationId xmlns:a16="http://schemas.microsoft.com/office/drawing/2014/main" id="{0542CA4C-FB83-4224-9994-0567C4F2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39" y="2832076"/>
            <a:ext cx="1987060" cy="222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5F23AD1-E0A9-4194-9F24-238FAC6542FB}"/>
              </a:ext>
            </a:extLst>
          </p:cNvPr>
          <p:cNvSpPr/>
          <p:nvPr/>
        </p:nvSpPr>
        <p:spPr>
          <a:xfrm>
            <a:off x="1077367" y="3006880"/>
            <a:ext cx="1255682" cy="1041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60" name="Picture 12" descr="Google Ads Agency Vancouver | ThinkProfits.com | | ⭐ Free Consultation">
            <a:extLst>
              <a:ext uri="{FF2B5EF4-FFF2-40B4-BE49-F238E27FC236}">
                <a16:creationId xmlns:a16="http://schemas.microsoft.com/office/drawing/2014/main" id="{0784BDCF-6047-4CF4-ABDC-3CB280810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033" y="334265"/>
            <a:ext cx="2348956" cy="23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CB37E1F3-0880-46F4-AC05-883D4CCCAB27}"/>
              </a:ext>
            </a:extLst>
          </p:cNvPr>
          <p:cNvSpPr/>
          <p:nvPr/>
        </p:nvSpPr>
        <p:spPr>
          <a:xfrm rot="10800000">
            <a:off x="9529529" y="2908004"/>
            <a:ext cx="1255682" cy="1041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75AE1-6A76-4126-9563-C6B2B7C4AE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1616" y="483120"/>
            <a:ext cx="2648767" cy="1051164"/>
          </a:xfrm>
          <a:prstGeom prst="rect">
            <a:avLst/>
          </a:prstGeom>
        </p:spPr>
      </p:pic>
      <p:pic>
        <p:nvPicPr>
          <p:cNvPr id="17" name="Picture 6" descr="Money Bag Dollar Sign Currency - Free vector graphic on Pixabay">
            <a:extLst>
              <a:ext uri="{FF2B5EF4-FFF2-40B4-BE49-F238E27FC236}">
                <a16:creationId xmlns:a16="http://schemas.microsoft.com/office/drawing/2014/main" id="{90954274-7FC3-47FC-AF92-45EB450D0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4" y="2090151"/>
            <a:ext cx="2530836" cy="29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2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-0.48021 4.0740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-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36341 3.33333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9" y="-30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3198 -4.0740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-13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31276 -0.002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-2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30691 -0.3506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52" y="-1745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96315 0.0143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64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ow to get Traffic to your Website (15 Proven Ways)">
            <a:extLst>
              <a:ext uri="{FF2B5EF4-FFF2-40B4-BE49-F238E27FC236}">
                <a16:creationId xmlns:a16="http://schemas.microsoft.com/office/drawing/2014/main" id="{C196A7B4-FA70-4537-8B94-781386B9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3" y="505978"/>
            <a:ext cx="5172739" cy="271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ow To Start Making Money Online With Google AdSense (Ultimate Guide)">
            <a:extLst>
              <a:ext uri="{FF2B5EF4-FFF2-40B4-BE49-F238E27FC236}">
                <a16:creationId xmlns:a16="http://schemas.microsoft.com/office/drawing/2014/main" id="{3513D15F-1ABF-4830-8B6B-D8C21C44D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4" y="3519709"/>
            <a:ext cx="5172740" cy="290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F0EE793-AE1F-403A-9618-79259C87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57" y="1173666"/>
            <a:ext cx="1317400" cy="13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29D113D-5D3F-445F-9D83-066538BEB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076" y="4350139"/>
            <a:ext cx="1366520" cy="136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oogle Logo transparent PNG - StickPNG">
            <a:extLst>
              <a:ext uri="{FF2B5EF4-FFF2-40B4-BE49-F238E27FC236}">
                <a16:creationId xmlns:a16="http://schemas.microsoft.com/office/drawing/2014/main" id="{EE289759-4B3C-4B52-B988-959BCF594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66" y="549988"/>
            <a:ext cx="3897391" cy="13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1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Meet AdSense Publisher BuildEazy">
            <a:hlinkClick r:id="" action="ppaction://media"/>
            <a:extLst>
              <a:ext uri="{FF2B5EF4-FFF2-40B4-BE49-F238E27FC236}">
                <a16:creationId xmlns:a16="http://schemas.microsoft.com/office/drawing/2014/main" id="{73D128D9-F5EA-4AD1-9556-31231E601E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2224" y="361507"/>
            <a:ext cx="10914840" cy="616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1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se study image">
            <a:hlinkClick r:id="rId2"/>
            <a:extLst>
              <a:ext uri="{FF2B5EF4-FFF2-40B4-BE49-F238E27FC236}">
                <a16:creationId xmlns:a16="http://schemas.microsoft.com/office/drawing/2014/main" id="{71B2A520-C8B8-4D3E-AAEC-A816083CF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r="6667"/>
          <a:stretch/>
        </p:blipFill>
        <p:spPr bwMode="auto">
          <a:xfrm>
            <a:off x="404037" y="570171"/>
            <a:ext cx="8706508" cy="57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4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se study image">
            <a:hlinkClick r:id="rId2"/>
            <a:extLst>
              <a:ext uri="{FF2B5EF4-FFF2-40B4-BE49-F238E27FC236}">
                <a16:creationId xmlns:a16="http://schemas.microsoft.com/office/drawing/2014/main" id="{E5CE1187-04B3-4D29-A053-9EF453F54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r="7597"/>
          <a:stretch/>
        </p:blipFill>
        <p:spPr bwMode="auto">
          <a:xfrm>
            <a:off x="425302" y="453213"/>
            <a:ext cx="8865145" cy="611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7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C193461D-2282-4D9B-BB55-7EDDD60E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5" y="648586"/>
            <a:ext cx="8192868" cy="524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12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2C1EC918-F7D1-43F0-A24F-0FCE88A38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73" y="321425"/>
            <a:ext cx="11488406" cy="520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4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868F2-DA71-4FB6-81BE-628D3330E201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8" y="329608"/>
            <a:ext cx="8548577" cy="629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0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B321E7-EB10-431D-B514-E1758C14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Website Tools</a:t>
            </a:r>
            <a:endParaRPr lang="en-CA" dirty="0"/>
          </a:p>
        </p:txBody>
      </p:sp>
      <p:sp>
        <p:nvSpPr>
          <p:cNvPr id="44035" name="Content Placeholder 1">
            <a:extLst>
              <a:ext uri="{FF2B5EF4-FFF2-40B4-BE49-F238E27FC236}">
                <a16:creationId xmlns:a16="http://schemas.microsoft.com/office/drawing/2014/main" id="{DA03D919-DFED-47C8-A990-154F483FF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altLang="en-US"/>
              <a:t>Highly relevant content (eg. Recipes)</a:t>
            </a:r>
          </a:p>
          <a:p>
            <a:r>
              <a:rPr lang="en-CA" altLang="en-US"/>
              <a:t>Video </a:t>
            </a:r>
          </a:p>
          <a:p>
            <a:r>
              <a:rPr lang="en-CA" altLang="en-US"/>
              <a:t>Podcasts </a:t>
            </a:r>
          </a:p>
          <a:p>
            <a:r>
              <a:rPr lang="en-CA" altLang="en-US"/>
              <a:t>Newsletters</a:t>
            </a:r>
          </a:p>
          <a:p>
            <a:pPr lvl="1"/>
            <a:r>
              <a:rPr lang="en-CA" altLang="en-US"/>
              <a:t>These are often used to identify and obtain customer leads</a:t>
            </a:r>
          </a:p>
          <a:p>
            <a:r>
              <a:rPr lang="en-CA" altLang="en-US"/>
              <a:t>Blogs and forums</a:t>
            </a:r>
          </a:p>
          <a:p>
            <a:r>
              <a:rPr lang="en-CA" altLang="en-US"/>
              <a:t>Community interaction 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2468BD2E-0170-4843-849C-8FEFB14E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fld id="{6F6F67E4-F2A8-456E-AC60-C010E06D8DEC}" type="slidenum">
              <a:rPr lang="en-US" altLang="en-US" smtClean="0"/>
              <a:pPr eaLnBrk="0" hangingPunct="0">
                <a:defRPr/>
              </a:pPr>
              <a:t>36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B017C2-2CDF-451C-96E5-02A698585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Website Tools</a:t>
            </a:r>
            <a:endParaRPr lang="en-CA" dirty="0"/>
          </a:p>
        </p:txBody>
      </p:sp>
      <p:sp>
        <p:nvSpPr>
          <p:cNvPr id="44035" name="Content Placeholder 1">
            <a:extLst>
              <a:ext uri="{FF2B5EF4-FFF2-40B4-BE49-F238E27FC236}">
                <a16:creationId xmlns:a16="http://schemas.microsoft.com/office/drawing/2014/main" id="{0A57D3E0-1321-4533-AC83-2C8E78F0A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CA" altLang="en-US"/>
              <a:t>Webinars </a:t>
            </a:r>
          </a:p>
          <a:p>
            <a:pPr eaLnBrk="1" hangingPunct="1"/>
            <a:r>
              <a:rPr lang="en-CA" altLang="en-US"/>
              <a:t>Warranty/customer service</a:t>
            </a:r>
          </a:p>
          <a:p>
            <a:pPr eaLnBrk="1" hangingPunct="1"/>
            <a:r>
              <a:rPr lang="en-CA" altLang="en-US"/>
              <a:t>Engagement tools (customization apps, games, etc.)</a:t>
            </a:r>
          </a:p>
          <a:p>
            <a:pPr eaLnBrk="1" hangingPunct="1"/>
            <a:r>
              <a:rPr lang="en-CA" altLang="en-US"/>
              <a:t>Online chat</a:t>
            </a:r>
          </a:p>
          <a:p>
            <a:pPr eaLnBrk="1" hangingPunct="1"/>
            <a:r>
              <a:rPr lang="en-CA" altLang="en-US"/>
              <a:t>Apps and widgets (eg. Mortgage calculators, weather updates, currency converters, etc.)</a:t>
            </a:r>
          </a:p>
          <a:p>
            <a:pPr eaLnBrk="1" hangingPunct="1"/>
            <a:endParaRPr lang="en-CA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8A3EB8BF-254E-4FB7-8B1E-D558C34F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F6F67E4-F2A8-456E-AC60-C010E06D8DEC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37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86B4F0-5A9C-49D5-9963-F29A8A8DE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Video</a:t>
            </a:r>
          </a:p>
        </p:txBody>
      </p:sp>
      <p:pic>
        <p:nvPicPr>
          <p:cNvPr id="5" name="Picture 4" descr="Nike videos.JPG">
            <a:hlinkClick r:id="rId2"/>
            <a:extLst>
              <a:ext uri="{FF2B5EF4-FFF2-40B4-BE49-F238E27FC236}">
                <a16:creationId xmlns:a16="http://schemas.microsoft.com/office/drawing/2014/main" id="{AA032AD0-B467-49A4-A080-2F9D0D625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782" y="3990876"/>
            <a:ext cx="3960812" cy="273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ki-Doo.JPG">
            <a:hlinkClick r:id="rId4"/>
            <a:extLst>
              <a:ext uri="{FF2B5EF4-FFF2-40B4-BE49-F238E27FC236}">
                <a16:creationId xmlns:a16="http://schemas.microsoft.com/office/drawing/2014/main" id="{892516BD-0AE5-4BEF-859E-9E42BBD1A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783" y="444401"/>
            <a:ext cx="3959225" cy="3275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ome Depot video.JPG">
            <a:extLst>
              <a:ext uri="{FF2B5EF4-FFF2-40B4-BE49-F238E27FC236}">
                <a16:creationId xmlns:a16="http://schemas.microsoft.com/office/drawing/2014/main" id="{7675E930-3EB1-4C88-9B25-87C90BFC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244" y="1631852"/>
            <a:ext cx="4210050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21D156-5BDA-4DDC-94FB-82BC3D37E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Podcasts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C4148576-649E-4A2C-8C55-7076DB230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F6F67E4-F2A8-456E-AC60-C010E06D8DEC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39</a:t>
            </a:fld>
            <a:endParaRPr lang="en-US" altLang="en-US" sz="1400">
              <a:solidFill>
                <a:srgbClr val="FFFFFF"/>
              </a:solidFill>
            </a:endParaRPr>
          </a:p>
        </p:txBody>
      </p:sp>
      <p:pic>
        <p:nvPicPr>
          <p:cNvPr id="5" name="Picture 4" descr="GoodEnoughMoms.JPG">
            <a:hlinkClick r:id="rId2"/>
            <a:extLst>
              <a:ext uri="{FF2B5EF4-FFF2-40B4-BE49-F238E27FC236}">
                <a16:creationId xmlns:a16="http://schemas.microsoft.com/office/drawing/2014/main" id="{1310BB9B-0567-4AA7-A842-28BC40F05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06" y="1631852"/>
            <a:ext cx="5614988" cy="472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013F-73D6-4A19-A081-B633FDC70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YouTube Business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40F49F-AB06-4B23-958A-D53117D246E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1608" y="1690688"/>
          <a:ext cx="1083033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www.youtube.com/yt/brand/media/image/YouTube-logo-full_color.png">
            <a:extLst>
              <a:ext uri="{FF2B5EF4-FFF2-40B4-BE49-F238E27FC236}">
                <a16:creationId xmlns:a16="http://schemas.microsoft.com/office/drawing/2014/main" id="{67D1A1F7-7F7D-4FDA-A150-C237B4204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1" t="26524" r="16312" b="26422"/>
          <a:stretch/>
        </p:blipFill>
        <p:spPr bwMode="auto">
          <a:xfrm>
            <a:off x="5499047" y="1728478"/>
            <a:ext cx="2672987" cy="118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0 Ways to Reduce Eye Strain from Technology | Paths to Technology |  Perkins eLearning">
            <a:extLst>
              <a:ext uri="{FF2B5EF4-FFF2-40B4-BE49-F238E27FC236}">
                <a16:creationId xmlns:a16="http://schemas.microsoft.com/office/drawing/2014/main" id="{285DA4EC-BF36-48E8-ACAB-EC9FBCE3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09" y="3253101"/>
            <a:ext cx="1325069" cy="124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ney Bag Dollar Sign Currency - Free vector graphic on Pixabay">
            <a:extLst>
              <a:ext uri="{FF2B5EF4-FFF2-40B4-BE49-F238E27FC236}">
                <a16:creationId xmlns:a16="http://schemas.microsoft.com/office/drawing/2014/main" id="{C7B878C9-CF92-49E2-9E21-A6BDEBAF9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85" y="5167312"/>
            <a:ext cx="1347663" cy="15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60F80-2474-4543-9C10-AB86362EFB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962" y="1920426"/>
            <a:ext cx="4814888" cy="908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844690-D7E5-4BC0-B6F5-6ABBC257A4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1111" y="3425377"/>
            <a:ext cx="6138863" cy="908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FD505A-0FB4-4143-9DE3-135C1F88B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4652" y="4976005"/>
            <a:ext cx="7048398" cy="90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8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830BD9-EAE0-4678-BADE-31E33ED1A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Emails and Newsletters</a:t>
            </a:r>
          </a:p>
        </p:txBody>
      </p:sp>
      <p:pic>
        <p:nvPicPr>
          <p:cNvPr id="5" name="Content Placeholder 4" descr="ConstantContact.JPG">
            <a:hlinkClick r:id="rId2"/>
            <a:extLst>
              <a:ext uri="{FF2B5EF4-FFF2-40B4-BE49-F238E27FC236}">
                <a16:creationId xmlns:a16="http://schemas.microsoft.com/office/drawing/2014/main" id="{B1D35444-0567-49F1-A174-EFAE02DB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41654" y="1631852"/>
            <a:ext cx="3965575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Newsletters - Office.com">
            <a:extLst>
              <a:ext uri="{FF2B5EF4-FFF2-40B4-BE49-F238E27FC236}">
                <a16:creationId xmlns:a16="http://schemas.microsoft.com/office/drawing/2014/main" id="{18D78478-23D8-45E2-8759-72824BE6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71" y="1631852"/>
            <a:ext cx="3448803" cy="447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1AE500-3DBE-42E0-96A2-2CF15A5A0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Blogs and Forums</a:t>
            </a:r>
          </a:p>
        </p:txBody>
      </p:sp>
      <p:pic>
        <p:nvPicPr>
          <p:cNvPr id="6" name="Content Placeholder 5" descr="WeightWatchers.JPG">
            <a:hlinkClick r:id="rId2"/>
            <a:extLst>
              <a:ext uri="{FF2B5EF4-FFF2-40B4-BE49-F238E27FC236}">
                <a16:creationId xmlns:a16="http://schemas.microsoft.com/office/drawing/2014/main" id="{C2662CE1-6CA1-4FC4-A498-A1CA46822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5398" y="1689613"/>
            <a:ext cx="4641850" cy="45259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F3207378-7A6B-4004-A995-171092052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F6F67E4-F2A8-456E-AC60-C010E06D8DEC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41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DD929B-FA39-4E93-8C97-7208DF1D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Webinars</a:t>
            </a: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966A1F0A-5650-40B6-B3E3-C85C1395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6F6F67E4-F2A8-456E-AC60-C010E06D8DEC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42</a:t>
            </a:fld>
            <a:endParaRPr lang="en-US" altLang="en-US" sz="1400">
              <a:solidFill>
                <a:srgbClr val="FFFFFF"/>
              </a:solidFill>
            </a:endParaRP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3E2A1E9B-3DCC-439D-82E5-BB1551EC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82" y="1631852"/>
            <a:ext cx="8229600" cy="4140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BB909-8B5E-4A94-9947-F82D021E4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4919" y="350874"/>
            <a:ext cx="8229600" cy="990600"/>
          </a:xfrm>
        </p:spPr>
        <p:txBody>
          <a:bodyPr/>
          <a:lstStyle/>
          <a:p>
            <a:pPr algn="ctr">
              <a:defRPr/>
            </a:pPr>
            <a:r>
              <a:rPr lang="en-CA" dirty="0"/>
              <a:t>Widgets and Apps</a:t>
            </a:r>
          </a:p>
        </p:txBody>
      </p:sp>
      <p:pic>
        <p:nvPicPr>
          <p:cNvPr id="11266" name="Picture 2" descr="How To Use The New iPhone Home Screen Widgets In iOS 14">
            <a:extLst>
              <a:ext uri="{FF2B5EF4-FFF2-40B4-BE49-F238E27FC236}">
                <a16:creationId xmlns:a16="http://schemas.microsoft.com/office/drawing/2014/main" id="{2243A0F2-6BF1-4C5E-BA76-2E6F856FC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64" y="2542953"/>
            <a:ext cx="4187456" cy="418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0C597539-A36E-4572-8869-0A11BD96E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881" y="1341474"/>
            <a:ext cx="5401339" cy="222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F313-0307-40EE-94FD-0181A703A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Live Chat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6A6B9-0CD2-4239-A8CB-B9478927A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970" y="308344"/>
            <a:ext cx="3096032" cy="2783625"/>
          </a:xfrm>
          <a:prstGeom prst="rect">
            <a:avLst/>
          </a:prstGeom>
        </p:spPr>
      </p:pic>
      <p:pic>
        <p:nvPicPr>
          <p:cNvPr id="16386" name="Picture 2" descr="LiveChat - Capacity">
            <a:extLst>
              <a:ext uri="{FF2B5EF4-FFF2-40B4-BE49-F238E27FC236}">
                <a16:creationId xmlns:a16="http://schemas.microsoft.com/office/drawing/2014/main" id="{869A375F-23A4-438D-B74A-0D932CDBC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1404484"/>
            <a:ext cx="6542173" cy="530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29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1">
            <a:extLst>
              <a:ext uri="{FF2B5EF4-FFF2-40B4-BE49-F238E27FC236}">
                <a16:creationId xmlns:a16="http://schemas.microsoft.com/office/drawing/2014/main" id="{28BBA234-897E-406F-B6E7-86A6ABCB3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4BFF1FE-A35D-47FC-9894-BA1810F95121}" type="slidenum">
              <a:rPr lang="en-US" altLang="en-US" smtClean="0"/>
              <a:pPr>
                <a:defRPr/>
              </a:pPr>
              <a:t>45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A1F054D5-CA14-4E5A-8654-797C71CD0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79" y="1477124"/>
            <a:ext cx="8449021" cy="4924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05420F3-FD35-466A-BA26-F0814645CC39}"/>
              </a:ext>
            </a:extLst>
          </p:cNvPr>
          <p:cNvSpPr txBox="1">
            <a:spLocks/>
          </p:cNvSpPr>
          <p:nvPr/>
        </p:nvSpPr>
        <p:spPr>
          <a:xfrm>
            <a:off x="237779" y="355084"/>
            <a:ext cx="8229600" cy="9906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CA" dirty="0"/>
              <a:t>Customizations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ocial Media Success Secret Tip #3 – Ask Questions - Business 2 Community">
            <a:extLst>
              <a:ext uri="{FF2B5EF4-FFF2-40B4-BE49-F238E27FC236}">
                <a16:creationId xmlns:a16="http://schemas.microsoft.com/office/drawing/2014/main" id="{ADDFD5AD-5237-4397-9A7E-348F0FA26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63" r="85804" b="127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ocial Media Success Secret Tip #3 – Ask Questions - Business 2 Community">
            <a:extLst>
              <a:ext uri="{FF2B5EF4-FFF2-40B4-BE49-F238E27FC236}">
                <a16:creationId xmlns:a16="http://schemas.microsoft.com/office/drawing/2014/main" id="{E7FFCA54-D7BC-4B21-A3C9-0C1AA3B5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3CF0A-D65F-4A9D-9235-90ABC57CA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767" y="2268263"/>
            <a:ext cx="6071191" cy="458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1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553336-E63A-434D-A862-22E31C9F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/>
              <a:t>Website Functions</a:t>
            </a:r>
            <a:endParaRPr lang="en-CA" dirty="0"/>
          </a:p>
        </p:txBody>
      </p:sp>
      <p:sp>
        <p:nvSpPr>
          <p:cNvPr id="43011" name="Content Placeholder 1">
            <a:extLst>
              <a:ext uri="{FF2B5EF4-FFF2-40B4-BE49-F238E27FC236}">
                <a16:creationId xmlns:a16="http://schemas.microsoft.com/office/drawing/2014/main" id="{48B411AD-0AFB-4917-BA54-C761EDF12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eaLnBrk="1" hangingPunct="1"/>
            <a:r>
              <a:rPr lang="en-CA" altLang="en-US"/>
              <a:t>Provide key product information</a:t>
            </a:r>
          </a:p>
          <a:p>
            <a:pPr eaLnBrk="1" hangingPunct="1"/>
            <a:r>
              <a:rPr lang="en-CA" altLang="en-US"/>
              <a:t>Product demonstrations</a:t>
            </a:r>
          </a:p>
          <a:p>
            <a:pPr eaLnBrk="1" hangingPunct="1"/>
            <a:r>
              <a:rPr lang="en-CA" altLang="en-US"/>
              <a:t>Facilitate transactions, capture leads</a:t>
            </a:r>
          </a:p>
          <a:p>
            <a:pPr eaLnBrk="1" hangingPunct="1"/>
            <a:r>
              <a:rPr lang="en-CA" altLang="en-US"/>
              <a:t>Close a sale</a:t>
            </a:r>
          </a:p>
          <a:p>
            <a:pPr eaLnBrk="1" hangingPunct="1"/>
            <a:r>
              <a:rPr lang="en-CA" altLang="en-US"/>
              <a:t>Provide locations</a:t>
            </a:r>
          </a:p>
          <a:p>
            <a:pPr eaLnBrk="1" hangingPunct="1"/>
            <a:r>
              <a:rPr lang="en-CA" altLang="en-US"/>
              <a:t>Consumer feedback</a:t>
            </a:r>
          </a:p>
          <a:p>
            <a:pPr eaLnBrk="1" hangingPunct="1"/>
            <a:r>
              <a:rPr lang="en-CA" altLang="en-US"/>
              <a:t>Warranty support</a:t>
            </a:r>
          </a:p>
          <a:p>
            <a:pPr eaLnBrk="1" hangingPunct="1"/>
            <a:r>
              <a:rPr lang="en-CA" altLang="en-US"/>
              <a:t>Resource center (downloadable articles or links)</a:t>
            </a:r>
          </a:p>
          <a:p>
            <a:pPr eaLnBrk="1" hangingPunct="1"/>
            <a:r>
              <a:rPr lang="en-CA" altLang="en-US"/>
              <a:t>Generate additional sales</a:t>
            </a:r>
          </a:p>
          <a:p>
            <a:pPr eaLnBrk="1" hangingPunct="1"/>
            <a:r>
              <a:rPr lang="en-CA" altLang="en-US"/>
              <a:t>Provide added value</a:t>
            </a:r>
          </a:p>
          <a:p>
            <a:pPr eaLnBrk="1" hangingPunct="1"/>
            <a:r>
              <a:rPr lang="en-CA" altLang="en-US"/>
              <a:t>Support the brand!</a:t>
            </a:r>
          </a:p>
          <a:p>
            <a:pPr eaLnBrk="1" hangingPunct="1"/>
            <a:endParaRPr lang="en-CA" altLang="en-US"/>
          </a:p>
          <a:p>
            <a:pPr eaLnBrk="1" hangingPunct="1"/>
            <a:endParaRPr lang="en-CA" altLang="en-US"/>
          </a:p>
          <a:p>
            <a:pPr eaLnBrk="1" hangingPunct="1"/>
            <a:endParaRPr lang="en-CA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013F-73D6-4A19-A081-B633FDC70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Online Business Model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40F49F-AB06-4B23-958A-D53117D246E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1608" y="1690688"/>
          <a:ext cx="1083033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www.youtube.com/yt/brand/media/image/YouTube-logo-full_color.png">
            <a:extLst>
              <a:ext uri="{FF2B5EF4-FFF2-40B4-BE49-F238E27FC236}">
                <a16:creationId xmlns:a16="http://schemas.microsoft.com/office/drawing/2014/main" id="{67D1A1F7-7F7D-4FDA-A150-C237B4204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1" t="26524" r="16312" b="26422"/>
          <a:stretch/>
        </p:blipFill>
        <p:spPr bwMode="auto">
          <a:xfrm>
            <a:off x="5499047" y="1728478"/>
            <a:ext cx="2672987" cy="118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0 Ways to Reduce Eye Strain from Technology | Paths to Technology |  Perkins eLearning">
            <a:extLst>
              <a:ext uri="{FF2B5EF4-FFF2-40B4-BE49-F238E27FC236}">
                <a16:creationId xmlns:a16="http://schemas.microsoft.com/office/drawing/2014/main" id="{285DA4EC-BF36-48E8-ACAB-EC9FBCE3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09" y="3253101"/>
            <a:ext cx="1325069" cy="124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ney Bag Dollar Sign Currency - Free vector graphic on Pixabay">
            <a:extLst>
              <a:ext uri="{FF2B5EF4-FFF2-40B4-BE49-F238E27FC236}">
                <a16:creationId xmlns:a16="http://schemas.microsoft.com/office/drawing/2014/main" id="{C7B878C9-CF92-49E2-9E21-A6BDEBAF9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298" y="774268"/>
            <a:ext cx="2530836" cy="29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Sign 2">
            <a:extLst>
              <a:ext uri="{FF2B5EF4-FFF2-40B4-BE49-F238E27FC236}">
                <a16:creationId xmlns:a16="http://schemas.microsoft.com/office/drawing/2014/main" id="{08CABB32-B7F4-4BFE-B665-5F6FF7295983}"/>
              </a:ext>
            </a:extLst>
          </p:cNvPr>
          <p:cNvSpPr/>
          <p:nvPr/>
        </p:nvSpPr>
        <p:spPr>
          <a:xfrm>
            <a:off x="4333875" y="1943100"/>
            <a:ext cx="895350" cy="838200"/>
          </a:xfrm>
          <a:prstGeom prst="mathPl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 descr="Google Logo transparent PNG - StickPNG">
            <a:extLst>
              <a:ext uri="{FF2B5EF4-FFF2-40B4-BE49-F238E27FC236}">
                <a16:creationId xmlns:a16="http://schemas.microsoft.com/office/drawing/2014/main" id="{160B8179-AAFD-4B95-8A4B-0E6A011D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40" y="1853989"/>
            <a:ext cx="3180122" cy="107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941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74C0C49-B79B-4C16-AB5B-3F15A1340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393" y="1637636"/>
            <a:ext cx="8654376" cy="46147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342457-A767-45F4-9A32-2FCBF8B1A82D}"/>
              </a:ext>
            </a:extLst>
          </p:cNvPr>
          <p:cNvSpPr/>
          <p:nvPr/>
        </p:nvSpPr>
        <p:spPr>
          <a:xfrm>
            <a:off x="631537" y="486527"/>
            <a:ext cx="45169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CONTENT 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DEVELOPERS</a:t>
            </a:r>
          </a:p>
        </p:txBody>
      </p:sp>
      <p:pic>
        <p:nvPicPr>
          <p:cNvPr id="2054" name="Picture 6" descr="Website vs Web App: What's the Difference? | by Essential Designs | Medium">
            <a:extLst>
              <a:ext uri="{FF2B5EF4-FFF2-40B4-BE49-F238E27FC236}">
                <a16:creationId xmlns:a16="http://schemas.microsoft.com/office/drawing/2014/main" id="{F0E4CC0B-EA0A-4B93-806C-48851A729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r="14058"/>
          <a:stretch/>
        </p:blipFill>
        <p:spPr bwMode="auto">
          <a:xfrm>
            <a:off x="1406789" y="1071302"/>
            <a:ext cx="2708713" cy="202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AB5283D0-9071-43D0-A21F-ADEA2262D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9" y="3429000"/>
            <a:ext cx="2457967" cy="1359082"/>
          </a:xfrm>
          <a:prstGeom prst="rect">
            <a:avLst/>
          </a:prstGeom>
        </p:spPr>
      </p:pic>
      <p:pic>
        <p:nvPicPr>
          <p:cNvPr id="2056" name="Picture 8" descr="Google Play Apps &amp; Games (@GooglePlayDev) / Twitter">
            <a:extLst>
              <a:ext uri="{FF2B5EF4-FFF2-40B4-BE49-F238E27FC236}">
                <a16:creationId xmlns:a16="http://schemas.microsoft.com/office/drawing/2014/main" id="{9AA22E08-1FAB-4721-8300-83F6F28CF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50" y="5057907"/>
            <a:ext cx="1492468" cy="149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oogle AdSense integration | Drupal.org">
            <a:extLst>
              <a:ext uri="{FF2B5EF4-FFF2-40B4-BE49-F238E27FC236}">
                <a16:creationId xmlns:a16="http://schemas.microsoft.com/office/drawing/2014/main" id="{0542CA4C-FB83-4224-9994-0567C4F2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39" y="2832076"/>
            <a:ext cx="1987060" cy="222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5F23AD1-E0A9-4194-9F24-238FAC6542FB}"/>
              </a:ext>
            </a:extLst>
          </p:cNvPr>
          <p:cNvSpPr/>
          <p:nvPr/>
        </p:nvSpPr>
        <p:spPr>
          <a:xfrm>
            <a:off x="1077367" y="3006880"/>
            <a:ext cx="1255682" cy="1041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60" name="Picture 12" descr="Google Ads Agency Vancouver | ThinkProfits.com | | ⭐ Free Consultation">
            <a:extLst>
              <a:ext uri="{FF2B5EF4-FFF2-40B4-BE49-F238E27FC236}">
                <a16:creationId xmlns:a16="http://schemas.microsoft.com/office/drawing/2014/main" id="{0784BDCF-6047-4CF4-ABDC-3CB280810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033" y="334265"/>
            <a:ext cx="2348956" cy="23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CB37E1F3-0880-46F4-AC05-883D4CCCAB27}"/>
              </a:ext>
            </a:extLst>
          </p:cNvPr>
          <p:cNvSpPr/>
          <p:nvPr/>
        </p:nvSpPr>
        <p:spPr>
          <a:xfrm rot="10800000">
            <a:off x="9529529" y="2908004"/>
            <a:ext cx="1255682" cy="1041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75AE1-6A76-4126-9563-C6B2B7C4AE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1616" y="483120"/>
            <a:ext cx="2648767" cy="1051164"/>
          </a:xfrm>
          <a:prstGeom prst="rect">
            <a:avLst/>
          </a:prstGeom>
        </p:spPr>
      </p:pic>
      <p:pic>
        <p:nvPicPr>
          <p:cNvPr id="17" name="Picture 6" descr="Money Bag Dollar Sign Currency - Free vector graphic on Pixabay">
            <a:extLst>
              <a:ext uri="{FF2B5EF4-FFF2-40B4-BE49-F238E27FC236}">
                <a16:creationId xmlns:a16="http://schemas.microsoft.com/office/drawing/2014/main" id="{90954274-7FC3-47FC-AF92-45EB450D0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4" y="2090151"/>
            <a:ext cx="2530836" cy="29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4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-0.48021 4.0740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-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36341 3.33333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9" y="-30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3198 -4.0740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-13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31276 -0.002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-2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30691 -0.3506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52" y="-1745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96315 0.0143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64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D7E59-FB05-4C08-9E13-16AF662DF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88" y="3870251"/>
            <a:ext cx="7562899" cy="2330600"/>
          </a:xfrm>
        </p:spPr>
        <p:txBody>
          <a:bodyPr/>
          <a:lstStyle/>
          <a:p>
            <a:pPr marL="0" indent="0" algn="ctr">
              <a:buNone/>
            </a:pP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Add one piece of code to your site and Google will automatically show ads tailored to your site's layout.</a:t>
            </a:r>
            <a:endParaRPr lang="en-CA" dirty="0"/>
          </a:p>
        </p:txBody>
      </p:sp>
      <p:pic>
        <p:nvPicPr>
          <p:cNvPr id="4" name="Picture 10" descr="Google AdSense integration | Drupal.org">
            <a:extLst>
              <a:ext uri="{FF2B5EF4-FFF2-40B4-BE49-F238E27FC236}">
                <a16:creationId xmlns:a16="http://schemas.microsoft.com/office/drawing/2014/main" id="{58D42836-BDDA-4BEC-906E-27C320E1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703" y="349373"/>
            <a:ext cx="2749267" cy="307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32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What is the Google Display Network?">
            <a:hlinkClick r:id="" action="ppaction://media"/>
            <a:extLst>
              <a:ext uri="{FF2B5EF4-FFF2-40B4-BE49-F238E27FC236}">
                <a16:creationId xmlns:a16="http://schemas.microsoft.com/office/drawing/2014/main" id="{D9026E0B-F04B-41B3-AA62-747CD4B33E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3609" y="584939"/>
            <a:ext cx="9390262" cy="53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8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to search the Internet efficiently | Practical technique">
            <a:extLst>
              <a:ext uri="{FF2B5EF4-FFF2-40B4-BE49-F238E27FC236}">
                <a16:creationId xmlns:a16="http://schemas.microsoft.com/office/drawing/2014/main" id="{31DA2E66-46A1-47CB-B225-F0A6E0E8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4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e Analyzed 5 Million Google Search Results. Here's What We Learned About  Organic CTR">
            <a:extLst>
              <a:ext uri="{FF2B5EF4-FFF2-40B4-BE49-F238E27FC236}">
                <a16:creationId xmlns:a16="http://schemas.microsoft.com/office/drawing/2014/main" id="{FA38A857-E3E5-4EB7-8336-DF48777C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186" y="1828800"/>
            <a:ext cx="8701296" cy="47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854340c-2c3f-4719-b24f-97e947db287e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E9D4F56-7FB2-482D-81B1-0C8A084D3D40}" vid="{20080FBE-7819-4BDE-958B-56BB65739B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SkillsPlus Webinar</Template>
  <TotalTime>298</TotalTime>
  <Words>435</Words>
  <Application>Microsoft Office PowerPoint</Application>
  <PresentationFormat>Widescreen</PresentationFormat>
  <Paragraphs>102</Paragraphs>
  <Slides>47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Roboto</vt:lpstr>
      <vt:lpstr>Trebuchet MS</vt:lpstr>
      <vt:lpstr>Wingdings 3</vt:lpstr>
      <vt:lpstr>Facet</vt:lpstr>
      <vt:lpstr>The Business Side of</vt:lpstr>
      <vt:lpstr>PowerPoint Presentation</vt:lpstr>
      <vt:lpstr>PowerPoint Presentation</vt:lpstr>
      <vt:lpstr>The YouTube Business Model</vt:lpstr>
      <vt:lpstr>The Online Business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Google Search Engine</vt:lpstr>
      <vt:lpstr>Organic Search Optimization</vt:lpstr>
      <vt:lpstr>PowerPoint Presentation</vt:lpstr>
      <vt:lpstr>Google Ads</vt:lpstr>
      <vt:lpstr>Ad Rank</vt:lpstr>
      <vt:lpstr>Dashboard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do a search….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Website Tools</vt:lpstr>
      <vt:lpstr>Website Tools</vt:lpstr>
      <vt:lpstr>Video</vt:lpstr>
      <vt:lpstr>Podcasts</vt:lpstr>
      <vt:lpstr>Emails and Newsletters</vt:lpstr>
      <vt:lpstr>Blogs and Forums</vt:lpstr>
      <vt:lpstr>Webinars</vt:lpstr>
      <vt:lpstr>Widgets and Apps</vt:lpstr>
      <vt:lpstr>Live Chat</vt:lpstr>
      <vt:lpstr>PowerPoint Presentation</vt:lpstr>
      <vt:lpstr>PowerPoint Presentation</vt:lpstr>
      <vt:lpstr>Website Functions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Maguire</dc:creator>
  <cp:lastModifiedBy>dave@skillsplus.ca</cp:lastModifiedBy>
  <cp:revision>8</cp:revision>
  <dcterms:created xsi:type="dcterms:W3CDTF">2022-03-17T17:54:31Z</dcterms:created>
  <dcterms:modified xsi:type="dcterms:W3CDTF">2022-03-18T09:24:01Z</dcterms:modified>
</cp:coreProperties>
</file>