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427" r:id="rId5"/>
    <p:sldId id="457" r:id="rId6"/>
    <p:sldId id="387" r:id="rId7"/>
    <p:sldId id="411" r:id="rId8"/>
    <p:sldId id="458" r:id="rId9"/>
    <p:sldId id="402" r:id="rId10"/>
    <p:sldId id="410" r:id="rId11"/>
    <p:sldId id="425" r:id="rId12"/>
    <p:sldId id="426" r:id="rId13"/>
    <p:sldId id="409" r:id="rId14"/>
    <p:sldId id="403" r:id="rId15"/>
    <p:sldId id="404" r:id="rId16"/>
    <p:sldId id="406" r:id="rId17"/>
    <p:sldId id="405" r:id="rId18"/>
    <p:sldId id="407" r:id="rId19"/>
    <p:sldId id="408" r:id="rId20"/>
    <p:sldId id="459" r:id="rId21"/>
    <p:sldId id="460" r:id="rId22"/>
    <p:sldId id="384" r:id="rId23"/>
    <p:sldId id="385" r:id="rId24"/>
    <p:sldId id="386" r:id="rId25"/>
    <p:sldId id="388" r:id="rId26"/>
    <p:sldId id="389" r:id="rId27"/>
    <p:sldId id="413" r:id="rId28"/>
    <p:sldId id="412" r:id="rId29"/>
    <p:sldId id="424" r:id="rId30"/>
    <p:sldId id="419" r:id="rId31"/>
    <p:sldId id="414" r:id="rId32"/>
    <p:sldId id="415" r:id="rId33"/>
    <p:sldId id="418" r:id="rId34"/>
    <p:sldId id="416" r:id="rId35"/>
    <p:sldId id="417" r:id="rId36"/>
    <p:sldId id="420" r:id="rId37"/>
    <p:sldId id="421" r:id="rId38"/>
    <p:sldId id="422" r:id="rId39"/>
    <p:sldId id="423" r:id="rId40"/>
    <p:sldId id="258" r:id="rId41"/>
    <p:sldId id="38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014067"/>
    <a:srgbClr val="014E7D"/>
    <a:srgbClr val="013657"/>
    <a:srgbClr val="01456F"/>
    <a:srgbClr val="014B79"/>
    <a:srgbClr val="0937C9"/>
    <a:srgbClr val="002774"/>
    <a:srgbClr val="929A4A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00" y="78"/>
      </p:cViewPr>
      <p:guideLst>
        <p:guide pos="3840"/>
        <p:guide pos="5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619C1-31C6-4F45-ADAE-7DA77B38FA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359C9DA-EC2C-4E50-92C9-35B8A6D4699F}">
      <dgm:prSet phldrT="[Text]"/>
      <dgm:spPr/>
      <dgm:t>
        <a:bodyPr/>
        <a:lstStyle/>
        <a:p>
          <a:r>
            <a:rPr lang="en-CA" dirty="0"/>
            <a:t>Bank account</a:t>
          </a:r>
        </a:p>
      </dgm:t>
    </dgm:pt>
    <dgm:pt modelId="{DC35C30C-51BB-4920-8C8F-67AEE229D9B6}" type="parTrans" cxnId="{4E409CA4-6528-47F9-833D-A3A32850BD54}">
      <dgm:prSet/>
      <dgm:spPr/>
      <dgm:t>
        <a:bodyPr/>
        <a:lstStyle/>
        <a:p>
          <a:endParaRPr lang="en-CA"/>
        </a:p>
      </dgm:t>
    </dgm:pt>
    <dgm:pt modelId="{5BCF5B2C-C7B6-405E-A217-224DA879908C}" type="sibTrans" cxnId="{4E409CA4-6528-47F9-833D-A3A32850BD54}">
      <dgm:prSet/>
      <dgm:spPr/>
      <dgm:t>
        <a:bodyPr/>
        <a:lstStyle/>
        <a:p>
          <a:endParaRPr lang="en-CA"/>
        </a:p>
      </dgm:t>
    </dgm:pt>
    <dgm:pt modelId="{71A35889-97B9-4838-A867-D6D0D75F3707}">
      <dgm:prSet phldrT="[Text]"/>
      <dgm:spPr/>
      <dgm:t>
        <a:bodyPr/>
        <a:lstStyle/>
        <a:p>
          <a:r>
            <a:rPr lang="en-CA" dirty="0"/>
            <a:t>Merchant account</a:t>
          </a:r>
        </a:p>
      </dgm:t>
    </dgm:pt>
    <dgm:pt modelId="{03A90A3B-93A9-4A75-ACE1-3C704ED910B0}" type="parTrans" cxnId="{82F7A05E-DC8C-4C40-85F0-2E4693D60014}">
      <dgm:prSet/>
      <dgm:spPr/>
      <dgm:t>
        <a:bodyPr/>
        <a:lstStyle/>
        <a:p>
          <a:endParaRPr lang="en-CA"/>
        </a:p>
      </dgm:t>
    </dgm:pt>
    <dgm:pt modelId="{D537D3BF-5F1F-4D04-8CE2-ECEE5D2E1236}" type="sibTrans" cxnId="{82F7A05E-DC8C-4C40-85F0-2E4693D60014}">
      <dgm:prSet/>
      <dgm:spPr/>
      <dgm:t>
        <a:bodyPr/>
        <a:lstStyle/>
        <a:p>
          <a:endParaRPr lang="en-CA"/>
        </a:p>
      </dgm:t>
    </dgm:pt>
    <dgm:pt modelId="{1130FFF0-E0EF-4205-8341-974D5FE24867}">
      <dgm:prSet phldrT="[Text]"/>
      <dgm:spPr/>
      <dgm:t>
        <a:bodyPr/>
        <a:lstStyle/>
        <a:p>
          <a:r>
            <a:rPr lang="en-CA" dirty="0"/>
            <a:t>Payment gateway</a:t>
          </a:r>
        </a:p>
      </dgm:t>
    </dgm:pt>
    <dgm:pt modelId="{1D0CB253-628B-4876-9383-463F34FBA745}" type="parTrans" cxnId="{BA908954-7B7C-4915-A4B9-5E5D0D0B4236}">
      <dgm:prSet/>
      <dgm:spPr/>
      <dgm:t>
        <a:bodyPr/>
        <a:lstStyle/>
        <a:p>
          <a:endParaRPr lang="en-CA"/>
        </a:p>
      </dgm:t>
    </dgm:pt>
    <dgm:pt modelId="{11DA8BE5-2591-460C-B82C-D3C66822DB9D}" type="sibTrans" cxnId="{BA908954-7B7C-4915-A4B9-5E5D0D0B4236}">
      <dgm:prSet/>
      <dgm:spPr/>
      <dgm:t>
        <a:bodyPr/>
        <a:lstStyle/>
        <a:p>
          <a:endParaRPr lang="en-CA"/>
        </a:p>
      </dgm:t>
    </dgm:pt>
    <dgm:pt modelId="{7534D70E-2B17-4B32-B78C-8A9313BF253C}">
      <dgm:prSet phldrT="[Text]"/>
      <dgm:spPr/>
      <dgm:t>
        <a:bodyPr/>
        <a:lstStyle/>
        <a:p>
          <a:r>
            <a:rPr lang="en-CA" dirty="0"/>
            <a:t>SSL certificate</a:t>
          </a:r>
        </a:p>
      </dgm:t>
    </dgm:pt>
    <dgm:pt modelId="{F11707E0-88DF-4BA9-BA74-C945DADA766D}" type="parTrans" cxnId="{AE892660-1F89-449D-A206-59037B4EF3E4}">
      <dgm:prSet/>
      <dgm:spPr/>
      <dgm:t>
        <a:bodyPr/>
        <a:lstStyle/>
        <a:p>
          <a:endParaRPr lang="en-CA"/>
        </a:p>
      </dgm:t>
    </dgm:pt>
    <dgm:pt modelId="{B3FEF21E-29AC-4430-88D5-F6525752CA35}" type="sibTrans" cxnId="{AE892660-1F89-449D-A206-59037B4EF3E4}">
      <dgm:prSet/>
      <dgm:spPr/>
      <dgm:t>
        <a:bodyPr/>
        <a:lstStyle/>
        <a:p>
          <a:endParaRPr lang="en-CA"/>
        </a:p>
      </dgm:t>
    </dgm:pt>
    <dgm:pt modelId="{1D5A4771-7F21-4BEE-857B-31D626B25EEE}">
      <dgm:prSet phldrT="[Text]"/>
      <dgm:spPr/>
      <dgm:t>
        <a:bodyPr/>
        <a:lstStyle/>
        <a:p>
          <a:r>
            <a:rPr lang="en-CA" dirty="0"/>
            <a:t>Shopping cart</a:t>
          </a:r>
        </a:p>
      </dgm:t>
    </dgm:pt>
    <dgm:pt modelId="{110E3222-F89C-4282-9635-A6EEDA0E8B17}" type="parTrans" cxnId="{3ED5015A-49A4-4EA1-83CA-8D335BC82A56}">
      <dgm:prSet/>
      <dgm:spPr/>
      <dgm:t>
        <a:bodyPr/>
        <a:lstStyle/>
        <a:p>
          <a:endParaRPr lang="en-CA"/>
        </a:p>
      </dgm:t>
    </dgm:pt>
    <dgm:pt modelId="{3B6B69F5-8F9E-4732-A9B1-6953A1F93DFB}" type="sibTrans" cxnId="{3ED5015A-49A4-4EA1-83CA-8D335BC82A56}">
      <dgm:prSet/>
      <dgm:spPr/>
      <dgm:t>
        <a:bodyPr/>
        <a:lstStyle/>
        <a:p>
          <a:endParaRPr lang="en-CA"/>
        </a:p>
      </dgm:t>
    </dgm:pt>
    <dgm:pt modelId="{C452CE90-6EC3-4920-A627-512CF79D0004}">
      <dgm:prSet phldrT="[Text]"/>
      <dgm:spPr/>
      <dgm:t>
        <a:bodyPr/>
        <a:lstStyle/>
        <a:p>
          <a:r>
            <a:rPr lang="en-CA" dirty="0"/>
            <a:t>Website</a:t>
          </a:r>
        </a:p>
      </dgm:t>
    </dgm:pt>
    <dgm:pt modelId="{210B71E5-E34D-4912-BCDF-A7954F844501}" type="parTrans" cxnId="{2F4179E3-F875-40A0-844E-5668AA1DAB75}">
      <dgm:prSet/>
      <dgm:spPr/>
      <dgm:t>
        <a:bodyPr/>
        <a:lstStyle/>
        <a:p>
          <a:endParaRPr lang="en-CA"/>
        </a:p>
      </dgm:t>
    </dgm:pt>
    <dgm:pt modelId="{BB3EA67C-BDD4-41D4-9D9B-784C4FB9B450}" type="sibTrans" cxnId="{2F4179E3-F875-40A0-844E-5668AA1DAB75}">
      <dgm:prSet/>
      <dgm:spPr/>
      <dgm:t>
        <a:bodyPr/>
        <a:lstStyle/>
        <a:p>
          <a:endParaRPr lang="en-CA"/>
        </a:p>
      </dgm:t>
    </dgm:pt>
    <dgm:pt modelId="{C38A757C-443D-4B73-8910-7AC6F56DBEA2}" type="pres">
      <dgm:prSet presAssocID="{A4C619C1-31C6-4F45-ADAE-7DA77B38FA75}" presName="Name0" presStyleCnt="0">
        <dgm:presLayoutVars>
          <dgm:chMax val="7"/>
          <dgm:chPref val="7"/>
          <dgm:dir/>
        </dgm:presLayoutVars>
      </dgm:prSet>
      <dgm:spPr/>
    </dgm:pt>
    <dgm:pt modelId="{B9F1BC40-9737-4C71-9C24-EFFCBAC700AE}" type="pres">
      <dgm:prSet presAssocID="{A4C619C1-31C6-4F45-ADAE-7DA77B38FA75}" presName="Name1" presStyleCnt="0"/>
      <dgm:spPr/>
    </dgm:pt>
    <dgm:pt modelId="{5EDAA264-9B27-4AA2-992D-0114BA959220}" type="pres">
      <dgm:prSet presAssocID="{A4C619C1-31C6-4F45-ADAE-7DA77B38FA75}" presName="cycle" presStyleCnt="0"/>
      <dgm:spPr/>
    </dgm:pt>
    <dgm:pt modelId="{EA426931-BD17-4087-85E8-0F144110EFA4}" type="pres">
      <dgm:prSet presAssocID="{A4C619C1-31C6-4F45-ADAE-7DA77B38FA75}" presName="srcNode" presStyleLbl="node1" presStyleIdx="0" presStyleCnt="6"/>
      <dgm:spPr/>
    </dgm:pt>
    <dgm:pt modelId="{FDD7F229-9646-418D-AB9A-EDFB82B25C21}" type="pres">
      <dgm:prSet presAssocID="{A4C619C1-31C6-4F45-ADAE-7DA77B38FA75}" presName="conn" presStyleLbl="parChTrans1D2" presStyleIdx="0" presStyleCnt="1"/>
      <dgm:spPr/>
    </dgm:pt>
    <dgm:pt modelId="{E6B1B8ED-161F-400E-8239-2F4522319665}" type="pres">
      <dgm:prSet presAssocID="{A4C619C1-31C6-4F45-ADAE-7DA77B38FA75}" presName="extraNode" presStyleLbl="node1" presStyleIdx="0" presStyleCnt="6"/>
      <dgm:spPr/>
    </dgm:pt>
    <dgm:pt modelId="{88C77201-543C-4432-BE67-58DC3348A89A}" type="pres">
      <dgm:prSet presAssocID="{A4C619C1-31C6-4F45-ADAE-7DA77B38FA75}" presName="dstNode" presStyleLbl="node1" presStyleIdx="0" presStyleCnt="6"/>
      <dgm:spPr/>
    </dgm:pt>
    <dgm:pt modelId="{8E359C77-981F-4A5D-8F71-0730FD90FBA1}" type="pres">
      <dgm:prSet presAssocID="{3359C9DA-EC2C-4E50-92C9-35B8A6D4699F}" presName="text_1" presStyleLbl="node1" presStyleIdx="0" presStyleCnt="6">
        <dgm:presLayoutVars>
          <dgm:bulletEnabled val="1"/>
        </dgm:presLayoutVars>
      </dgm:prSet>
      <dgm:spPr/>
    </dgm:pt>
    <dgm:pt modelId="{90B63431-76C2-45D4-B378-A6F805BBCE72}" type="pres">
      <dgm:prSet presAssocID="{3359C9DA-EC2C-4E50-92C9-35B8A6D4699F}" presName="accent_1" presStyleCnt="0"/>
      <dgm:spPr/>
    </dgm:pt>
    <dgm:pt modelId="{3C4556F6-ABDD-4811-A843-D909308058F0}" type="pres">
      <dgm:prSet presAssocID="{3359C9DA-EC2C-4E50-92C9-35B8A6D4699F}" presName="accentRepeatNode" presStyleLbl="solidFgAcc1" presStyleIdx="0" presStyleCnt="6"/>
      <dgm:spPr/>
    </dgm:pt>
    <dgm:pt modelId="{095F8A25-F978-40DD-8A64-48DA6FE88CDD}" type="pres">
      <dgm:prSet presAssocID="{71A35889-97B9-4838-A867-D6D0D75F3707}" presName="text_2" presStyleLbl="node1" presStyleIdx="1" presStyleCnt="6">
        <dgm:presLayoutVars>
          <dgm:bulletEnabled val="1"/>
        </dgm:presLayoutVars>
      </dgm:prSet>
      <dgm:spPr/>
    </dgm:pt>
    <dgm:pt modelId="{3AFFC229-4B0B-4A09-9196-0047E41E54EA}" type="pres">
      <dgm:prSet presAssocID="{71A35889-97B9-4838-A867-D6D0D75F3707}" presName="accent_2" presStyleCnt="0"/>
      <dgm:spPr/>
    </dgm:pt>
    <dgm:pt modelId="{AFDD4270-BEF1-4270-A324-04F38B154E69}" type="pres">
      <dgm:prSet presAssocID="{71A35889-97B9-4838-A867-D6D0D75F3707}" presName="accentRepeatNode" presStyleLbl="solidFgAcc1" presStyleIdx="1" presStyleCnt="6"/>
      <dgm:spPr/>
    </dgm:pt>
    <dgm:pt modelId="{7B054701-5750-4772-93BA-679D7599CC5C}" type="pres">
      <dgm:prSet presAssocID="{1130FFF0-E0EF-4205-8341-974D5FE24867}" presName="text_3" presStyleLbl="node1" presStyleIdx="2" presStyleCnt="6">
        <dgm:presLayoutVars>
          <dgm:bulletEnabled val="1"/>
        </dgm:presLayoutVars>
      </dgm:prSet>
      <dgm:spPr/>
    </dgm:pt>
    <dgm:pt modelId="{874653EE-899A-4FEF-B1B9-0B687A1112EF}" type="pres">
      <dgm:prSet presAssocID="{1130FFF0-E0EF-4205-8341-974D5FE24867}" presName="accent_3" presStyleCnt="0"/>
      <dgm:spPr/>
    </dgm:pt>
    <dgm:pt modelId="{6988CBF8-3367-4426-8BB2-343F397293AE}" type="pres">
      <dgm:prSet presAssocID="{1130FFF0-E0EF-4205-8341-974D5FE24867}" presName="accentRepeatNode" presStyleLbl="solidFgAcc1" presStyleIdx="2" presStyleCnt="6"/>
      <dgm:spPr/>
    </dgm:pt>
    <dgm:pt modelId="{CEF3345A-25AE-4F18-9CAF-992DA4C3F154}" type="pres">
      <dgm:prSet presAssocID="{7534D70E-2B17-4B32-B78C-8A9313BF253C}" presName="text_4" presStyleLbl="node1" presStyleIdx="3" presStyleCnt="6">
        <dgm:presLayoutVars>
          <dgm:bulletEnabled val="1"/>
        </dgm:presLayoutVars>
      </dgm:prSet>
      <dgm:spPr/>
    </dgm:pt>
    <dgm:pt modelId="{319F5DEB-F685-4FD1-9B14-34BE737959B8}" type="pres">
      <dgm:prSet presAssocID="{7534D70E-2B17-4B32-B78C-8A9313BF253C}" presName="accent_4" presStyleCnt="0"/>
      <dgm:spPr/>
    </dgm:pt>
    <dgm:pt modelId="{6FDFAB9F-78C1-4E3F-8E42-6C93A0151A78}" type="pres">
      <dgm:prSet presAssocID="{7534D70E-2B17-4B32-B78C-8A9313BF253C}" presName="accentRepeatNode" presStyleLbl="solidFgAcc1" presStyleIdx="3" presStyleCnt="6"/>
      <dgm:spPr/>
    </dgm:pt>
    <dgm:pt modelId="{CD84C014-8A62-40F7-ABB0-D78E2BBC5893}" type="pres">
      <dgm:prSet presAssocID="{1D5A4771-7F21-4BEE-857B-31D626B25EEE}" presName="text_5" presStyleLbl="node1" presStyleIdx="4" presStyleCnt="6">
        <dgm:presLayoutVars>
          <dgm:bulletEnabled val="1"/>
        </dgm:presLayoutVars>
      </dgm:prSet>
      <dgm:spPr/>
    </dgm:pt>
    <dgm:pt modelId="{1089E325-21E3-4431-BF09-1B06348217C1}" type="pres">
      <dgm:prSet presAssocID="{1D5A4771-7F21-4BEE-857B-31D626B25EEE}" presName="accent_5" presStyleCnt="0"/>
      <dgm:spPr/>
    </dgm:pt>
    <dgm:pt modelId="{F7AB7BEB-F78E-44BC-9B90-AE340AC04F47}" type="pres">
      <dgm:prSet presAssocID="{1D5A4771-7F21-4BEE-857B-31D626B25EEE}" presName="accentRepeatNode" presStyleLbl="solidFgAcc1" presStyleIdx="4" presStyleCnt="6"/>
      <dgm:spPr/>
    </dgm:pt>
    <dgm:pt modelId="{14C883BC-0A34-4ACD-8BA3-3638224D5931}" type="pres">
      <dgm:prSet presAssocID="{C452CE90-6EC3-4920-A627-512CF79D0004}" presName="text_6" presStyleLbl="node1" presStyleIdx="5" presStyleCnt="6">
        <dgm:presLayoutVars>
          <dgm:bulletEnabled val="1"/>
        </dgm:presLayoutVars>
      </dgm:prSet>
      <dgm:spPr/>
    </dgm:pt>
    <dgm:pt modelId="{55A5B4E2-EFDE-49E3-B7BD-96595A2F626C}" type="pres">
      <dgm:prSet presAssocID="{C452CE90-6EC3-4920-A627-512CF79D0004}" presName="accent_6" presStyleCnt="0"/>
      <dgm:spPr/>
    </dgm:pt>
    <dgm:pt modelId="{6040090D-28B3-4F0E-A415-7087A9F2CD79}" type="pres">
      <dgm:prSet presAssocID="{C452CE90-6EC3-4920-A627-512CF79D0004}" presName="accentRepeatNode" presStyleLbl="solidFgAcc1" presStyleIdx="5" presStyleCnt="6"/>
      <dgm:spPr/>
    </dgm:pt>
  </dgm:ptLst>
  <dgm:cxnLst>
    <dgm:cxn modelId="{9FFCFD1F-0ED7-42E4-AD54-83B56D3EE69F}" type="presOf" srcId="{A4C619C1-31C6-4F45-ADAE-7DA77B38FA75}" destId="{C38A757C-443D-4B73-8910-7AC6F56DBEA2}" srcOrd="0" destOrd="0" presId="urn:microsoft.com/office/officeart/2008/layout/VerticalCurvedList"/>
    <dgm:cxn modelId="{45BA412C-E66C-422F-AB79-A80454CEDC59}" type="presOf" srcId="{1130FFF0-E0EF-4205-8341-974D5FE24867}" destId="{7B054701-5750-4772-93BA-679D7599CC5C}" srcOrd="0" destOrd="0" presId="urn:microsoft.com/office/officeart/2008/layout/VerticalCurvedList"/>
    <dgm:cxn modelId="{82F7A05E-DC8C-4C40-85F0-2E4693D60014}" srcId="{A4C619C1-31C6-4F45-ADAE-7DA77B38FA75}" destId="{71A35889-97B9-4838-A867-D6D0D75F3707}" srcOrd="1" destOrd="0" parTransId="{03A90A3B-93A9-4A75-ACE1-3C704ED910B0}" sibTransId="{D537D3BF-5F1F-4D04-8CE2-ECEE5D2E1236}"/>
    <dgm:cxn modelId="{AE892660-1F89-449D-A206-59037B4EF3E4}" srcId="{A4C619C1-31C6-4F45-ADAE-7DA77B38FA75}" destId="{7534D70E-2B17-4B32-B78C-8A9313BF253C}" srcOrd="3" destOrd="0" parTransId="{F11707E0-88DF-4BA9-BA74-C945DADA766D}" sibTransId="{B3FEF21E-29AC-4430-88D5-F6525752CA35}"/>
    <dgm:cxn modelId="{2D850469-33EB-468F-9036-D1A4E02CE4C6}" type="presOf" srcId="{3359C9DA-EC2C-4E50-92C9-35B8A6D4699F}" destId="{8E359C77-981F-4A5D-8F71-0730FD90FBA1}" srcOrd="0" destOrd="0" presId="urn:microsoft.com/office/officeart/2008/layout/VerticalCurvedList"/>
    <dgm:cxn modelId="{EF3B976D-7C9B-4B84-8901-44F31304E91A}" type="presOf" srcId="{7534D70E-2B17-4B32-B78C-8A9313BF253C}" destId="{CEF3345A-25AE-4F18-9CAF-992DA4C3F154}" srcOrd="0" destOrd="0" presId="urn:microsoft.com/office/officeart/2008/layout/VerticalCurvedList"/>
    <dgm:cxn modelId="{BA908954-7B7C-4915-A4B9-5E5D0D0B4236}" srcId="{A4C619C1-31C6-4F45-ADAE-7DA77B38FA75}" destId="{1130FFF0-E0EF-4205-8341-974D5FE24867}" srcOrd="2" destOrd="0" parTransId="{1D0CB253-628B-4876-9383-463F34FBA745}" sibTransId="{11DA8BE5-2591-460C-B82C-D3C66822DB9D}"/>
    <dgm:cxn modelId="{3ED5015A-49A4-4EA1-83CA-8D335BC82A56}" srcId="{A4C619C1-31C6-4F45-ADAE-7DA77B38FA75}" destId="{1D5A4771-7F21-4BEE-857B-31D626B25EEE}" srcOrd="4" destOrd="0" parTransId="{110E3222-F89C-4282-9635-A6EEDA0E8B17}" sibTransId="{3B6B69F5-8F9E-4732-A9B1-6953A1F93DFB}"/>
    <dgm:cxn modelId="{4E409CA4-6528-47F9-833D-A3A32850BD54}" srcId="{A4C619C1-31C6-4F45-ADAE-7DA77B38FA75}" destId="{3359C9DA-EC2C-4E50-92C9-35B8A6D4699F}" srcOrd="0" destOrd="0" parTransId="{DC35C30C-51BB-4920-8C8F-67AEE229D9B6}" sibTransId="{5BCF5B2C-C7B6-405E-A217-224DA879908C}"/>
    <dgm:cxn modelId="{8B6B3FB9-9EE9-4226-8B28-B68B50ACA85A}" type="presOf" srcId="{71A35889-97B9-4838-A867-D6D0D75F3707}" destId="{095F8A25-F978-40DD-8A64-48DA6FE88CDD}" srcOrd="0" destOrd="0" presId="urn:microsoft.com/office/officeart/2008/layout/VerticalCurvedList"/>
    <dgm:cxn modelId="{900726CB-E584-4D50-B500-5B56212D58C1}" type="presOf" srcId="{1D5A4771-7F21-4BEE-857B-31D626B25EEE}" destId="{CD84C014-8A62-40F7-ABB0-D78E2BBC5893}" srcOrd="0" destOrd="0" presId="urn:microsoft.com/office/officeart/2008/layout/VerticalCurvedList"/>
    <dgm:cxn modelId="{5C8E06D2-5538-45ED-94EC-5FC6F281677B}" type="presOf" srcId="{C452CE90-6EC3-4920-A627-512CF79D0004}" destId="{14C883BC-0A34-4ACD-8BA3-3638224D5931}" srcOrd="0" destOrd="0" presId="urn:microsoft.com/office/officeart/2008/layout/VerticalCurvedList"/>
    <dgm:cxn modelId="{81D8FED9-CA72-45D7-9C21-6F08CCAB09E2}" type="presOf" srcId="{5BCF5B2C-C7B6-405E-A217-224DA879908C}" destId="{FDD7F229-9646-418D-AB9A-EDFB82B25C21}" srcOrd="0" destOrd="0" presId="urn:microsoft.com/office/officeart/2008/layout/VerticalCurvedList"/>
    <dgm:cxn modelId="{2F4179E3-F875-40A0-844E-5668AA1DAB75}" srcId="{A4C619C1-31C6-4F45-ADAE-7DA77B38FA75}" destId="{C452CE90-6EC3-4920-A627-512CF79D0004}" srcOrd="5" destOrd="0" parTransId="{210B71E5-E34D-4912-BCDF-A7954F844501}" sibTransId="{BB3EA67C-BDD4-41D4-9D9B-784C4FB9B450}"/>
    <dgm:cxn modelId="{1B3252FB-FD63-4385-B78A-EC6976965185}" type="presParOf" srcId="{C38A757C-443D-4B73-8910-7AC6F56DBEA2}" destId="{B9F1BC40-9737-4C71-9C24-EFFCBAC700AE}" srcOrd="0" destOrd="0" presId="urn:microsoft.com/office/officeart/2008/layout/VerticalCurvedList"/>
    <dgm:cxn modelId="{750B94D0-8A05-4AEF-A1BF-7E22FC443860}" type="presParOf" srcId="{B9F1BC40-9737-4C71-9C24-EFFCBAC700AE}" destId="{5EDAA264-9B27-4AA2-992D-0114BA959220}" srcOrd="0" destOrd="0" presId="urn:microsoft.com/office/officeart/2008/layout/VerticalCurvedList"/>
    <dgm:cxn modelId="{AAD964A0-42B6-429C-80DA-8A536273096B}" type="presParOf" srcId="{5EDAA264-9B27-4AA2-992D-0114BA959220}" destId="{EA426931-BD17-4087-85E8-0F144110EFA4}" srcOrd="0" destOrd="0" presId="urn:microsoft.com/office/officeart/2008/layout/VerticalCurvedList"/>
    <dgm:cxn modelId="{1309DF3E-D2C9-4891-90B8-E4FE11837526}" type="presParOf" srcId="{5EDAA264-9B27-4AA2-992D-0114BA959220}" destId="{FDD7F229-9646-418D-AB9A-EDFB82B25C21}" srcOrd="1" destOrd="0" presId="urn:microsoft.com/office/officeart/2008/layout/VerticalCurvedList"/>
    <dgm:cxn modelId="{B92620B4-DD4F-451E-BE83-2115940D9167}" type="presParOf" srcId="{5EDAA264-9B27-4AA2-992D-0114BA959220}" destId="{E6B1B8ED-161F-400E-8239-2F4522319665}" srcOrd="2" destOrd="0" presId="urn:microsoft.com/office/officeart/2008/layout/VerticalCurvedList"/>
    <dgm:cxn modelId="{00D97B92-A446-4734-9A75-4603487D2DC0}" type="presParOf" srcId="{5EDAA264-9B27-4AA2-992D-0114BA959220}" destId="{88C77201-543C-4432-BE67-58DC3348A89A}" srcOrd="3" destOrd="0" presId="urn:microsoft.com/office/officeart/2008/layout/VerticalCurvedList"/>
    <dgm:cxn modelId="{D1E6F4CE-8F51-479A-B316-2B76D1BFFCB1}" type="presParOf" srcId="{B9F1BC40-9737-4C71-9C24-EFFCBAC700AE}" destId="{8E359C77-981F-4A5D-8F71-0730FD90FBA1}" srcOrd="1" destOrd="0" presId="urn:microsoft.com/office/officeart/2008/layout/VerticalCurvedList"/>
    <dgm:cxn modelId="{F6A6A1D0-38E7-40DF-8AA9-99D394E6F92D}" type="presParOf" srcId="{B9F1BC40-9737-4C71-9C24-EFFCBAC700AE}" destId="{90B63431-76C2-45D4-B378-A6F805BBCE72}" srcOrd="2" destOrd="0" presId="urn:microsoft.com/office/officeart/2008/layout/VerticalCurvedList"/>
    <dgm:cxn modelId="{98EF6C58-B1A0-4315-86AA-159E583B696B}" type="presParOf" srcId="{90B63431-76C2-45D4-B378-A6F805BBCE72}" destId="{3C4556F6-ABDD-4811-A843-D909308058F0}" srcOrd="0" destOrd="0" presId="urn:microsoft.com/office/officeart/2008/layout/VerticalCurvedList"/>
    <dgm:cxn modelId="{97A0925E-7C78-4D5D-875E-10B4404F3A8D}" type="presParOf" srcId="{B9F1BC40-9737-4C71-9C24-EFFCBAC700AE}" destId="{095F8A25-F978-40DD-8A64-48DA6FE88CDD}" srcOrd="3" destOrd="0" presId="urn:microsoft.com/office/officeart/2008/layout/VerticalCurvedList"/>
    <dgm:cxn modelId="{D3BDC733-BAC0-439A-843B-F0B9D5446F0E}" type="presParOf" srcId="{B9F1BC40-9737-4C71-9C24-EFFCBAC700AE}" destId="{3AFFC229-4B0B-4A09-9196-0047E41E54EA}" srcOrd="4" destOrd="0" presId="urn:microsoft.com/office/officeart/2008/layout/VerticalCurvedList"/>
    <dgm:cxn modelId="{BAB4866B-FC78-4985-BBB6-C355FB653545}" type="presParOf" srcId="{3AFFC229-4B0B-4A09-9196-0047E41E54EA}" destId="{AFDD4270-BEF1-4270-A324-04F38B154E69}" srcOrd="0" destOrd="0" presId="urn:microsoft.com/office/officeart/2008/layout/VerticalCurvedList"/>
    <dgm:cxn modelId="{8595690B-93D6-45C1-8C2B-5A4B7E21B404}" type="presParOf" srcId="{B9F1BC40-9737-4C71-9C24-EFFCBAC700AE}" destId="{7B054701-5750-4772-93BA-679D7599CC5C}" srcOrd="5" destOrd="0" presId="urn:microsoft.com/office/officeart/2008/layout/VerticalCurvedList"/>
    <dgm:cxn modelId="{25EE0552-A3E2-43F1-B8CD-73BADE8D0A7C}" type="presParOf" srcId="{B9F1BC40-9737-4C71-9C24-EFFCBAC700AE}" destId="{874653EE-899A-4FEF-B1B9-0B687A1112EF}" srcOrd="6" destOrd="0" presId="urn:microsoft.com/office/officeart/2008/layout/VerticalCurvedList"/>
    <dgm:cxn modelId="{B7B619AC-193D-4304-A32A-A80D29F5656C}" type="presParOf" srcId="{874653EE-899A-4FEF-B1B9-0B687A1112EF}" destId="{6988CBF8-3367-4426-8BB2-343F397293AE}" srcOrd="0" destOrd="0" presId="urn:microsoft.com/office/officeart/2008/layout/VerticalCurvedList"/>
    <dgm:cxn modelId="{ECB3898B-B53F-4AA3-8D8F-4C78F4AC6181}" type="presParOf" srcId="{B9F1BC40-9737-4C71-9C24-EFFCBAC700AE}" destId="{CEF3345A-25AE-4F18-9CAF-992DA4C3F154}" srcOrd="7" destOrd="0" presId="urn:microsoft.com/office/officeart/2008/layout/VerticalCurvedList"/>
    <dgm:cxn modelId="{E35FE4D9-21FF-4D2C-8D25-EE576D2DAD2B}" type="presParOf" srcId="{B9F1BC40-9737-4C71-9C24-EFFCBAC700AE}" destId="{319F5DEB-F685-4FD1-9B14-34BE737959B8}" srcOrd="8" destOrd="0" presId="urn:microsoft.com/office/officeart/2008/layout/VerticalCurvedList"/>
    <dgm:cxn modelId="{9A0FF33D-8BB2-4434-96C1-23FB22A0D569}" type="presParOf" srcId="{319F5DEB-F685-4FD1-9B14-34BE737959B8}" destId="{6FDFAB9F-78C1-4E3F-8E42-6C93A0151A78}" srcOrd="0" destOrd="0" presId="urn:microsoft.com/office/officeart/2008/layout/VerticalCurvedList"/>
    <dgm:cxn modelId="{3E005913-E4E6-4072-B09B-2E8C0B7EB417}" type="presParOf" srcId="{B9F1BC40-9737-4C71-9C24-EFFCBAC700AE}" destId="{CD84C014-8A62-40F7-ABB0-D78E2BBC5893}" srcOrd="9" destOrd="0" presId="urn:microsoft.com/office/officeart/2008/layout/VerticalCurvedList"/>
    <dgm:cxn modelId="{4211B697-3E44-4BB2-A3D4-156068D5EA67}" type="presParOf" srcId="{B9F1BC40-9737-4C71-9C24-EFFCBAC700AE}" destId="{1089E325-21E3-4431-BF09-1B06348217C1}" srcOrd="10" destOrd="0" presId="urn:microsoft.com/office/officeart/2008/layout/VerticalCurvedList"/>
    <dgm:cxn modelId="{F16E8413-82BE-4D4B-85CC-4D413D196A01}" type="presParOf" srcId="{1089E325-21E3-4431-BF09-1B06348217C1}" destId="{F7AB7BEB-F78E-44BC-9B90-AE340AC04F47}" srcOrd="0" destOrd="0" presId="urn:microsoft.com/office/officeart/2008/layout/VerticalCurvedList"/>
    <dgm:cxn modelId="{8948F99A-30C8-44BA-A124-A2BF946E963A}" type="presParOf" srcId="{B9F1BC40-9737-4C71-9C24-EFFCBAC700AE}" destId="{14C883BC-0A34-4ACD-8BA3-3638224D5931}" srcOrd="11" destOrd="0" presId="urn:microsoft.com/office/officeart/2008/layout/VerticalCurvedList"/>
    <dgm:cxn modelId="{0B817415-48AE-4B33-BEB2-DC12B06779E9}" type="presParOf" srcId="{B9F1BC40-9737-4C71-9C24-EFFCBAC700AE}" destId="{55A5B4E2-EFDE-49E3-B7BD-96595A2F626C}" srcOrd="12" destOrd="0" presId="urn:microsoft.com/office/officeart/2008/layout/VerticalCurvedList"/>
    <dgm:cxn modelId="{B509B52D-CA0E-4596-B4FD-2D4611FC7F73}" type="presParOf" srcId="{55A5B4E2-EFDE-49E3-B7BD-96595A2F626C}" destId="{6040090D-28B3-4F0E-A415-7087A9F2CD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C619C1-31C6-4F45-ADAE-7DA77B38FA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359C9DA-EC2C-4E50-92C9-35B8A6D4699F}">
      <dgm:prSet phldrT="[Text]"/>
      <dgm:spPr/>
      <dgm:t>
        <a:bodyPr/>
        <a:lstStyle/>
        <a:p>
          <a:r>
            <a:rPr lang="en-CA" dirty="0"/>
            <a:t>Bank account</a:t>
          </a:r>
        </a:p>
      </dgm:t>
    </dgm:pt>
    <dgm:pt modelId="{DC35C30C-51BB-4920-8C8F-67AEE229D9B6}" type="parTrans" cxnId="{4E409CA4-6528-47F9-833D-A3A32850BD54}">
      <dgm:prSet/>
      <dgm:spPr/>
      <dgm:t>
        <a:bodyPr/>
        <a:lstStyle/>
        <a:p>
          <a:endParaRPr lang="en-CA"/>
        </a:p>
      </dgm:t>
    </dgm:pt>
    <dgm:pt modelId="{5BCF5B2C-C7B6-405E-A217-224DA879908C}" type="sibTrans" cxnId="{4E409CA4-6528-47F9-833D-A3A32850BD54}">
      <dgm:prSet/>
      <dgm:spPr/>
      <dgm:t>
        <a:bodyPr/>
        <a:lstStyle/>
        <a:p>
          <a:endParaRPr lang="en-CA"/>
        </a:p>
      </dgm:t>
    </dgm:pt>
    <dgm:pt modelId="{71A35889-97B9-4838-A867-D6D0D75F3707}">
      <dgm:prSet phldrT="[Text]"/>
      <dgm:spPr/>
      <dgm:t>
        <a:bodyPr/>
        <a:lstStyle/>
        <a:p>
          <a:r>
            <a:rPr lang="en-CA" dirty="0"/>
            <a:t>Merchant account</a:t>
          </a:r>
        </a:p>
      </dgm:t>
    </dgm:pt>
    <dgm:pt modelId="{03A90A3B-93A9-4A75-ACE1-3C704ED910B0}" type="parTrans" cxnId="{82F7A05E-DC8C-4C40-85F0-2E4693D60014}">
      <dgm:prSet/>
      <dgm:spPr/>
      <dgm:t>
        <a:bodyPr/>
        <a:lstStyle/>
        <a:p>
          <a:endParaRPr lang="en-CA"/>
        </a:p>
      </dgm:t>
    </dgm:pt>
    <dgm:pt modelId="{D537D3BF-5F1F-4D04-8CE2-ECEE5D2E1236}" type="sibTrans" cxnId="{82F7A05E-DC8C-4C40-85F0-2E4693D60014}">
      <dgm:prSet/>
      <dgm:spPr/>
      <dgm:t>
        <a:bodyPr/>
        <a:lstStyle/>
        <a:p>
          <a:endParaRPr lang="en-CA"/>
        </a:p>
      </dgm:t>
    </dgm:pt>
    <dgm:pt modelId="{1130FFF0-E0EF-4205-8341-974D5FE24867}">
      <dgm:prSet phldrT="[Text]"/>
      <dgm:spPr/>
      <dgm:t>
        <a:bodyPr/>
        <a:lstStyle/>
        <a:p>
          <a:r>
            <a:rPr lang="en-CA" dirty="0"/>
            <a:t>Payment gateway</a:t>
          </a:r>
        </a:p>
      </dgm:t>
    </dgm:pt>
    <dgm:pt modelId="{1D0CB253-628B-4876-9383-463F34FBA745}" type="parTrans" cxnId="{BA908954-7B7C-4915-A4B9-5E5D0D0B4236}">
      <dgm:prSet/>
      <dgm:spPr/>
      <dgm:t>
        <a:bodyPr/>
        <a:lstStyle/>
        <a:p>
          <a:endParaRPr lang="en-CA"/>
        </a:p>
      </dgm:t>
    </dgm:pt>
    <dgm:pt modelId="{11DA8BE5-2591-460C-B82C-D3C66822DB9D}" type="sibTrans" cxnId="{BA908954-7B7C-4915-A4B9-5E5D0D0B4236}">
      <dgm:prSet/>
      <dgm:spPr/>
      <dgm:t>
        <a:bodyPr/>
        <a:lstStyle/>
        <a:p>
          <a:endParaRPr lang="en-CA"/>
        </a:p>
      </dgm:t>
    </dgm:pt>
    <dgm:pt modelId="{7534D70E-2B17-4B32-B78C-8A9313BF253C}">
      <dgm:prSet phldrT="[Text]"/>
      <dgm:spPr/>
      <dgm:t>
        <a:bodyPr/>
        <a:lstStyle/>
        <a:p>
          <a:r>
            <a:rPr lang="en-CA" dirty="0"/>
            <a:t>SSL certificate</a:t>
          </a:r>
        </a:p>
      </dgm:t>
    </dgm:pt>
    <dgm:pt modelId="{F11707E0-88DF-4BA9-BA74-C945DADA766D}" type="parTrans" cxnId="{AE892660-1F89-449D-A206-59037B4EF3E4}">
      <dgm:prSet/>
      <dgm:spPr/>
      <dgm:t>
        <a:bodyPr/>
        <a:lstStyle/>
        <a:p>
          <a:endParaRPr lang="en-CA"/>
        </a:p>
      </dgm:t>
    </dgm:pt>
    <dgm:pt modelId="{B3FEF21E-29AC-4430-88D5-F6525752CA35}" type="sibTrans" cxnId="{AE892660-1F89-449D-A206-59037B4EF3E4}">
      <dgm:prSet/>
      <dgm:spPr/>
      <dgm:t>
        <a:bodyPr/>
        <a:lstStyle/>
        <a:p>
          <a:endParaRPr lang="en-CA"/>
        </a:p>
      </dgm:t>
    </dgm:pt>
    <dgm:pt modelId="{1D5A4771-7F21-4BEE-857B-31D626B25EEE}">
      <dgm:prSet phldrT="[Text]"/>
      <dgm:spPr/>
      <dgm:t>
        <a:bodyPr/>
        <a:lstStyle/>
        <a:p>
          <a:r>
            <a:rPr lang="en-CA" dirty="0"/>
            <a:t>Shopping cart</a:t>
          </a:r>
        </a:p>
      </dgm:t>
    </dgm:pt>
    <dgm:pt modelId="{110E3222-F89C-4282-9635-A6EEDA0E8B17}" type="parTrans" cxnId="{3ED5015A-49A4-4EA1-83CA-8D335BC82A56}">
      <dgm:prSet/>
      <dgm:spPr/>
      <dgm:t>
        <a:bodyPr/>
        <a:lstStyle/>
        <a:p>
          <a:endParaRPr lang="en-CA"/>
        </a:p>
      </dgm:t>
    </dgm:pt>
    <dgm:pt modelId="{3B6B69F5-8F9E-4732-A9B1-6953A1F93DFB}" type="sibTrans" cxnId="{3ED5015A-49A4-4EA1-83CA-8D335BC82A56}">
      <dgm:prSet/>
      <dgm:spPr/>
      <dgm:t>
        <a:bodyPr/>
        <a:lstStyle/>
        <a:p>
          <a:endParaRPr lang="en-CA"/>
        </a:p>
      </dgm:t>
    </dgm:pt>
    <dgm:pt modelId="{C452CE90-6EC3-4920-A627-512CF79D0004}">
      <dgm:prSet phldrT="[Text]"/>
      <dgm:spPr/>
      <dgm:t>
        <a:bodyPr/>
        <a:lstStyle/>
        <a:p>
          <a:r>
            <a:rPr lang="en-CA" dirty="0"/>
            <a:t>Website</a:t>
          </a:r>
        </a:p>
      </dgm:t>
    </dgm:pt>
    <dgm:pt modelId="{210B71E5-E34D-4912-BCDF-A7954F844501}" type="parTrans" cxnId="{2F4179E3-F875-40A0-844E-5668AA1DAB75}">
      <dgm:prSet/>
      <dgm:spPr/>
      <dgm:t>
        <a:bodyPr/>
        <a:lstStyle/>
        <a:p>
          <a:endParaRPr lang="en-CA"/>
        </a:p>
      </dgm:t>
    </dgm:pt>
    <dgm:pt modelId="{BB3EA67C-BDD4-41D4-9D9B-784C4FB9B450}" type="sibTrans" cxnId="{2F4179E3-F875-40A0-844E-5668AA1DAB75}">
      <dgm:prSet/>
      <dgm:spPr/>
      <dgm:t>
        <a:bodyPr/>
        <a:lstStyle/>
        <a:p>
          <a:endParaRPr lang="en-CA"/>
        </a:p>
      </dgm:t>
    </dgm:pt>
    <dgm:pt modelId="{C38A757C-443D-4B73-8910-7AC6F56DBEA2}" type="pres">
      <dgm:prSet presAssocID="{A4C619C1-31C6-4F45-ADAE-7DA77B38FA75}" presName="Name0" presStyleCnt="0">
        <dgm:presLayoutVars>
          <dgm:chMax val="7"/>
          <dgm:chPref val="7"/>
          <dgm:dir/>
        </dgm:presLayoutVars>
      </dgm:prSet>
      <dgm:spPr/>
    </dgm:pt>
    <dgm:pt modelId="{B9F1BC40-9737-4C71-9C24-EFFCBAC700AE}" type="pres">
      <dgm:prSet presAssocID="{A4C619C1-31C6-4F45-ADAE-7DA77B38FA75}" presName="Name1" presStyleCnt="0"/>
      <dgm:spPr/>
    </dgm:pt>
    <dgm:pt modelId="{5EDAA264-9B27-4AA2-992D-0114BA959220}" type="pres">
      <dgm:prSet presAssocID="{A4C619C1-31C6-4F45-ADAE-7DA77B38FA75}" presName="cycle" presStyleCnt="0"/>
      <dgm:spPr/>
    </dgm:pt>
    <dgm:pt modelId="{EA426931-BD17-4087-85E8-0F144110EFA4}" type="pres">
      <dgm:prSet presAssocID="{A4C619C1-31C6-4F45-ADAE-7DA77B38FA75}" presName="srcNode" presStyleLbl="node1" presStyleIdx="0" presStyleCnt="6"/>
      <dgm:spPr/>
    </dgm:pt>
    <dgm:pt modelId="{FDD7F229-9646-418D-AB9A-EDFB82B25C21}" type="pres">
      <dgm:prSet presAssocID="{A4C619C1-31C6-4F45-ADAE-7DA77B38FA75}" presName="conn" presStyleLbl="parChTrans1D2" presStyleIdx="0" presStyleCnt="1"/>
      <dgm:spPr/>
    </dgm:pt>
    <dgm:pt modelId="{E6B1B8ED-161F-400E-8239-2F4522319665}" type="pres">
      <dgm:prSet presAssocID="{A4C619C1-31C6-4F45-ADAE-7DA77B38FA75}" presName="extraNode" presStyleLbl="node1" presStyleIdx="0" presStyleCnt="6"/>
      <dgm:spPr/>
    </dgm:pt>
    <dgm:pt modelId="{88C77201-543C-4432-BE67-58DC3348A89A}" type="pres">
      <dgm:prSet presAssocID="{A4C619C1-31C6-4F45-ADAE-7DA77B38FA75}" presName="dstNode" presStyleLbl="node1" presStyleIdx="0" presStyleCnt="6"/>
      <dgm:spPr/>
    </dgm:pt>
    <dgm:pt modelId="{8E359C77-981F-4A5D-8F71-0730FD90FBA1}" type="pres">
      <dgm:prSet presAssocID="{3359C9DA-EC2C-4E50-92C9-35B8A6D4699F}" presName="text_1" presStyleLbl="node1" presStyleIdx="0" presStyleCnt="6">
        <dgm:presLayoutVars>
          <dgm:bulletEnabled val="1"/>
        </dgm:presLayoutVars>
      </dgm:prSet>
      <dgm:spPr/>
    </dgm:pt>
    <dgm:pt modelId="{90B63431-76C2-45D4-B378-A6F805BBCE72}" type="pres">
      <dgm:prSet presAssocID="{3359C9DA-EC2C-4E50-92C9-35B8A6D4699F}" presName="accent_1" presStyleCnt="0"/>
      <dgm:spPr/>
    </dgm:pt>
    <dgm:pt modelId="{3C4556F6-ABDD-4811-A843-D909308058F0}" type="pres">
      <dgm:prSet presAssocID="{3359C9DA-EC2C-4E50-92C9-35B8A6D4699F}" presName="accentRepeatNode" presStyleLbl="solidFgAcc1" presStyleIdx="0" presStyleCnt="6"/>
      <dgm:spPr/>
    </dgm:pt>
    <dgm:pt modelId="{095F8A25-F978-40DD-8A64-48DA6FE88CDD}" type="pres">
      <dgm:prSet presAssocID="{71A35889-97B9-4838-A867-D6D0D75F3707}" presName="text_2" presStyleLbl="node1" presStyleIdx="1" presStyleCnt="6">
        <dgm:presLayoutVars>
          <dgm:bulletEnabled val="1"/>
        </dgm:presLayoutVars>
      </dgm:prSet>
      <dgm:spPr/>
    </dgm:pt>
    <dgm:pt modelId="{3AFFC229-4B0B-4A09-9196-0047E41E54EA}" type="pres">
      <dgm:prSet presAssocID="{71A35889-97B9-4838-A867-D6D0D75F3707}" presName="accent_2" presStyleCnt="0"/>
      <dgm:spPr/>
    </dgm:pt>
    <dgm:pt modelId="{AFDD4270-BEF1-4270-A324-04F38B154E69}" type="pres">
      <dgm:prSet presAssocID="{71A35889-97B9-4838-A867-D6D0D75F3707}" presName="accentRepeatNode" presStyleLbl="solidFgAcc1" presStyleIdx="1" presStyleCnt="6"/>
      <dgm:spPr/>
    </dgm:pt>
    <dgm:pt modelId="{7B054701-5750-4772-93BA-679D7599CC5C}" type="pres">
      <dgm:prSet presAssocID="{1130FFF0-E0EF-4205-8341-974D5FE24867}" presName="text_3" presStyleLbl="node1" presStyleIdx="2" presStyleCnt="6">
        <dgm:presLayoutVars>
          <dgm:bulletEnabled val="1"/>
        </dgm:presLayoutVars>
      </dgm:prSet>
      <dgm:spPr/>
    </dgm:pt>
    <dgm:pt modelId="{874653EE-899A-4FEF-B1B9-0B687A1112EF}" type="pres">
      <dgm:prSet presAssocID="{1130FFF0-E0EF-4205-8341-974D5FE24867}" presName="accent_3" presStyleCnt="0"/>
      <dgm:spPr/>
    </dgm:pt>
    <dgm:pt modelId="{6988CBF8-3367-4426-8BB2-343F397293AE}" type="pres">
      <dgm:prSet presAssocID="{1130FFF0-E0EF-4205-8341-974D5FE24867}" presName="accentRepeatNode" presStyleLbl="solidFgAcc1" presStyleIdx="2" presStyleCnt="6"/>
      <dgm:spPr/>
    </dgm:pt>
    <dgm:pt modelId="{CEF3345A-25AE-4F18-9CAF-992DA4C3F154}" type="pres">
      <dgm:prSet presAssocID="{7534D70E-2B17-4B32-B78C-8A9313BF253C}" presName="text_4" presStyleLbl="node1" presStyleIdx="3" presStyleCnt="6">
        <dgm:presLayoutVars>
          <dgm:bulletEnabled val="1"/>
        </dgm:presLayoutVars>
      </dgm:prSet>
      <dgm:spPr/>
    </dgm:pt>
    <dgm:pt modelId="{319F5DEB-F685-4FD1-9B14-34BE737959B8}" type="pres">
      <dgm:prSet presAssocID="{7534D70E-2B17-4B32-B78C-8A9313BF253C}" presName="accent_4" presStyleCnt="0"/>
      <dgm:spPr/>
    </dgm:pt>
    <dgm:pt modelId="{6FDFAB9F-78C1-4E3F-8E42-6C93A0151A78}" type="pres">
      <dgm:prSet presAssocID="{7534D70E-2B17-4B32-B78C-8A9313BF253C}" presName="accentRepeatNode" presStyleLbl="solidFgAcc1" presStyleIdx="3" presStyleCnt="6"/>
      <dgm:spPr/>
    </dgm:pt>
    <dgm:pt modelId="{CD84C014-8A62-40F7-ABB0-D78E2BBC5893}" type="pres">
      <dgm:prSet presAssocID="{1D5A4771-7F21-4BEE-857B-31D626B25EEE}" presName="text_5" presStyleLbl="node1" presStyleIdx="4" presStyleCnt="6">
        <dgm:presLayoutVars>
          <dgm:bulletEnabled val="1"/>
        </dgm:presLayoutVars>
      </dgm:prSet>
      <dgm:spPr/>
    </dgm:pt>
    <dgm:pt modelId="{1089E325-21E3-4431-BF09-1B06348217C1}" type="pres">
      <dgm:prSet presAssocID="{1D5A4771-7F21-4BEE-857B-31D626B25EEE}" presName="accent_5" presStyleCnt="0"/>
      <dgm:spPr/>
    </dgm:pt>
    <dgm:pt modelId="{F7AB7BEB-F78E-44BC-9B90-AE340AC04F47}" type="pres">
      <dgm:prSet presAssocID="{1D5A4771-7F21-4BEE-857B-31D626B25EEE}" presName="accentRepeatNode" presStyleLbl="solidFgAcc1" presStyleIdx="4" presStyleCnt="6"/>
      <dgm:spPr/>
    </dgm:pt>
    <dgm:pt modelId="{14C883BC-0A34-4ACD-8BA3-3638224D5931}" type="pres">
      <dgm:prSet presAssocID="{C452CE90-6EC3-4920-A627-512CF79D0004}" presName="text_6" presStyleLbl="node1" presStyleIdx="5" presStyleCnt="6">
        <dgm:presLayoutVars>
          <dgm:bulletEnabled val="1"/>
        </dgm:presLayoutVars>
      </dgm:prSet>
      <dgm:spPr/>
    </dgm:pt>
    <dgm:pt modelId="{55A5B4E2-EFDE-49E3-B7BD-96595A2F626C}" type="pres">
      <dgm:prSet presAssocID="{C452CE90-6EC3-4920-A627-512CF79D0004}" presName="accent_6" presStyleCnt="0"/>
      <dgm:spPr/>
    </dgm:pt>
    <dgm:pt modelId="{6040090D-28B3-4F0E-A415-7087A9F2CD79}" type="pres">
      <dgm:prSet presAssocID="{C452CE90-6EC3-4920-A627-512CF79D0004}" presName="accentRepeatNode" presStyleLbl="solidFgAcc1" presStyleIdx="5" presStyleCnt="6"/>
      <dgm:spPr/>
    </dgm:pt>
  </dgm:ptLst>
  <dgm:cxnLst>
    <dgm:cxn modelId="{9FFCFD1F-0ED7-42E4-AD54-83B56D3EE69F}" type="presOf" srcId="{A4C619C1-31C6-4F45-ADAE-7DA77B38FA75}" destId="{C38A757C-443D-4B73-8910-7AC6F56DBEA2}" srcOrd="0" destOrd="0" presId="urn:microsoft.com/office/officeart/2008/layout/VerticalCurvedList"/>
    <dgm:cxn modelId="{45BA412C-E66C-422F-AB79-A80454CEDC59}" type="presOf" srcId="{1130FFF0-E0EF-4205-8341-974D5FE24867}" destId="{7B054701-5750-4772-93BA-679D7599CC5C}" srcOrd="0" destOrd="0" presId="urn:microsoft.com/office/officeart/2008/layout/VerticalCurvedList"/>
    <dgm:cxn modelId="{82F7A05E-DC8C-4C40-85F0-2E4693D60014}" srcId="{A4C619C1-31C6-4F45-ADAE-7DA77B38FA75}" destId="{71A35889-97B9-4838-A867-D6D0D75F3707}" srcOrd="1" destOrd="0" parTransId="{03A90A3B-93A9-4A75-ACE1-3C704ED910B0}" sibTransId="{D537D3BF-5F1F-4D04-8CE2-ECEE5D2E1236}"/>
    <dgm:cxn modelId="{AE892660-1F89-449D-A206-59037B4EF3E4}" srcId="{A4C619C1-31C6-4F45-ADAE-7DA77B38FA75}" destId="{7534D70E-2B17-4B32-B78C-8A9313BF253C}" srcOrd="3" destOrd="0" parTransId="{F11707E0-88DF-4BA9-BA74-C945DADA766D}" sibTransId="{B3FEF21E-29AC-4430-88D5-F6525752CA35}"/>
    <dgm:cxn modelId="{2D850469-33EB-468F-9036-D1A4E02CE4C6}" type="presOf" srcId="{3359C9DA-EC2C-4E50-92C9-35B8A6D4699F}" destId="{8E359C77-981F-4A5D-8F71-0730FD90FBA1}" srcOrd="0" destOrd="0" presId="urn:microsoft.com/office/officeart/2008/layout/VerticalCurvedList"/>
    <dgm:cxn modelId="{EF3B976D-7C9B-4B84-8901-44F31304E91A}" type="presOf" srcId="{7534D70E-2B17-4B32-B78C-8A9313BF253C}" destId="{CEF3345A-25AE-4F18-9CAF-992DA4C3F154}" srcOrd="0" destOrd="0" presId="urn:microsoft.com/office/officeart/2008/layout/VerticalCurvedList"/>
    <dgm:cxn modelId="{BA908954-7B7C-4915-A4B9-5E5D0D0B4236}" srcId="{A4C619C1-31C6-4F45-ADAE-7DA77B38FA75}" destId="{1130FFF0-E0EF-4205-8341-974D5FE24867}" srcOrd="2" destOrd="0" parTransId="{1D0CB253-628B-4876-9383-463F34FBA745}" sibTransId="{11DA8BE5-2591-460C-B82C-D3C66822DB9D}"/>
    <dgm:cxn modelId="{3ED5015A-49A4-4EA1-83CA-8D335BC82A56}" srcId="{A4C619C1-31C6-4F45-ADAE-7DA77B38FA75}" destId="{1D5A4771-7F21-4BEE-857B-31D626B25EEE}" srcOrd="4" destOrd="0" parTransId="{110E3222-F89C-4282-9635-A6EEDA0E8B17}" sibTransId="{3B6B69F5-8F9E-4732-A9B1-6953A1F93DFB}"/>
    <dgm:cxn modelId="{4E409CA4-6528-47F9-833D-A3A32850BD54}" srcId="{A4C619C1-31C6-4F45-ADAE-7DA77B38FA75}" destId="{3359C9DA-EC2C-4E50-92C9-35B8A6D4699F}" srcOrd="0" destOrd="0" parTransId="{DC35C30C-51BB-4920-8C8F-67AEE229D9B6}" sibTransId="{5BCF5B2C-C7B6-405E-A217-224DA879908C}"/>
    <dgm:cxn modelId="{8B6B3FB9-9EE9-4226-8B28-B68B50ACA85A}" type="presOf" srcId="{71A35889-97B9-4838-A867-D6D0D75F3707}" destId="{095F8A25-F978-40DD-8A64-48DA6FE88CDD}" srcOrd="0" destOrd="0" presId="urn:microsoft.com/office/officeart/2008/layout/VerticalCurvedList"/>
    <dgm:cxn modelId="{900726CB-E584-4D50-B500-5B56212D58C1}" type="presOf" srcId="{1D5A4771-7F21-4BEE-857B-31D626B25EEE}" destId="{CD84C014-8A62-40F7-ABB0-D78E2BBC5893}" srcOrd="0" destOrd="0" presId="urn:microsoft.com/office/officeart/2008/layout/VerticalCurvedList"/>
    <dgm:cxn modelId="{5C8E06D2-5538-45ED-94EC-5FC6F281677B}" type="presOf" srcId="{C452CE90-6EC3-4920-A627-512CF79D0004}" destId="{14C883BC-0A34-4ACD-8BA3-3638224D5931}" srcOrd="0" destOrd="0" presId="urn:microsoft.com/office/officeart/2008/layout/VerticalCurvedList"/>
    <dgm:cxn modelId="{81D8FED9-CA72-45D7-9C21-6F08CCAB09E2}" type="presOf" srcId="{5BCF5B2C-C7B6-405E-A217-224DA879908C}" destId="{FDD7F229-9646-418D-AB9A-EDFB82B25C21}" srcOrd="0" destOrd="0" presId="urn:microsoft.com/office/officeart/2008/layout/VerticalCurvedList"/>
    <dgm:cxn modelId="{2F4179E3-F875-40A0-844E-5668AA1DAB75}" srcId="{A4C619C1-31C6-4F45-ADAE-7DA77B38FA75}" destId="{C452CE90-6EC3-4920-A627-512CF79D0004}" srcOrd="5" destOrd="0" parTransId="{210B71E5-E34D-4912-BCDF-A7954F844501}" sibTransId="{BB3EA67C-BDD4-41D4-9D9B-784C4FB9B450}"/>
    <dgm:cxn modelId="{1B3252FB-FD63-4385-B78A-EC6976965185}" type="presParOf" srcId="{C38A757C-443D-4B73-8910-7AC6F56DBEA2}" destId="{B9F1BC40-9737-4C71-9C24-EFFCBAC700AE}" srcOrd="0" destOrd="0" presId="urn:microsoft.com/office/officeart/2008/layout/VerticalCurvedList"/>
    <dgm:cxn modelId="{750B94D0-8A05-4AEF-A1BF-7E22FC443860}" type="presParOf" srcId="{B9F1BC40-9737-4C71-9C24-EFFCBAC700AE}" destId="{5EDAA264-9B27-4AA2-992D-0114BA959220}" srcOrd="0" destOrd="0" presId="urn:microsoft.com/office/officeart/2008/layout/VerticalCurvedList"/>
    <dgm:cxn modelId="{AAD964A0-42B6-429C-80DA-8A536273096B}" type="presParOf" srcId="{5EDAA264-9B27-4AA2-992D-0114BA959220}" destId="{EA426931-BD17-4087-85E8-0F144110EFA4}" srcOrd="0" destOrd="0" presId="urn:microsoft.com/office/officeart/2008/layout/VerticalCurvedList"/>
    <dgm:cxn modelId="{1309DF3E-D2C9-4891-90B8-E4FE11837526}" type="presParOf" srcId="{5EDAA264-9B27-4AA2-992D-0114BA959220}" destId="{FDD7F229-9646-418D-AB9A-EDFB82B25C21}" srcOrd="1" destOrd="0" presId="urn:microsoft.com/office/officeart/2008/layout/VerticalCurvedList"/>
    <dgm:cxn modelId="{B92620B4-DD4F-451E-BE83-2115940D9167}" type="presParOf" srcId="{5EDAA264-9B27-4AA2-992D-0114BA959220}" destId="{E6B1B8ED-161F-400E-8239-2F4522319665}" srcOrd="2" destOrd="0" presId="urn:microsoft.com/office/officeart/2008/layout/VerticalCurvedList"/>
    <dgm:cxn modelId="{00D97B92-A446-4734-9A75-4603487D2DC0}" type="presParOf" srcId="{5EDAA264-9B27-4AA2-992D-0114BA959220}" destId="{88C77201-543C-4432-BE67-58DC3348A89A}" srcOrd="3" destOrd="0" presId="urn:microsoft.com/office/officeart/2008/layout/VerticalCurvedList"/>
    <dgm:cxn modelId="{D1E6F4CE-8F51-479A-B316-2B76D1BFFCB1}" type="presParOf" srcId="{B9F1BC40-9737-4C71-9C24-EFFCBAC700AE}" destId="{8E359C77-981F-4A5D-8F71-0730FD90FBA1}" srcOrd="1" destOrd="0" presId="urn:microsoft.com/office/officeart/2008/layout/VerticalCurvedList"/>
    <dgm:cxn modelId="{F6A6A1D0-38E7-40DF-8AA9-99D394E6F92D}" type="presParOf" srcId="{B9F1BC40-9737-4C71-9C24-EFFCBAC700AE}" destId="{90B63431-76C2-45D4-B378-A6F805BBCE72}" srcOrd="2" destOrd="0" presId="urn:microsoft.com/office/officeart/2008/layout/VerticalCurvedList"/>
    <dgm:cxn modelId="{98EF6C58-B1A0-4315-86AA-159E583B696B}" type="presParOf" srcId="{90B63431-76C2-45D4-B378-A6F805BBCE72}" destId="{3C4556F6-ABDD-4811-A843-D909308058F0}" srcOrd="0" destOrd="0" presId="urn:microsoft.com/office/officeart/2008/layout/VerticalCurvedList"/>
    <dgm:cxn modelId="{97A0925E-7C78-4D5D-875E-10B4404F3A8D}" type="presParOf" srcId="{B9F1BC40-9737-4C71-9C24-EFFCBAC700AE}" destId="{095F8A25-F978-40DD-8A64-48DA6FE88CDD}" srcOrd="3" destOrd="0" presId="urn:microsoft.com/office/officeart/2008/layout/VerticalCurvedList"/>
    <dgm:cxn modelId="{D3BDC733-BAC0-439A-843B-F0B9D5446F0E}" type="presParOf" srcId="{B9F1BC40-9737-4C71-9C24-EFFCBAC700AE}" destId="{3AFFC229-4B0B-4A09-9196-0047E41E54EA}" srcOrd="4" destOrd="0" presId="urn:microsoft.com/office/officeart/2008/layout/VerticalCurvedList"/>
    <dgm:cxn modelId="{BAB4866B-FC78-4985-BBB6-C355FB653545}" type="presParOf" srcId="{3AFFC229-4B0B-4A09-9196-0047E41E54EA}" destId="{AFDD4270-BEF1-4270-A324-04F38B154E69}" srcOrd="0" destOrd="0" presId="urn:microsoft.com/office/officeart/2008/layout/VerticalCurvedList"/>
    <dgm:cxn modelId="{8595690B-93D6-45C1-8C2B-5A4B7E21B404}" type="presParOf" srcId="{B9F1BC40-9737-4C71-9C24-EFFCBAC700AE}" destId="{7B054701-5750-4772-93BA-679D7599CC5C}" srcOrd="5" destOrd="0" presId="urn:microsoft.com/office/officeart/2008/layout/VerticalCurvedList"/>
    <dgm:cxn modelId="{25EE0552-A3E2-43F1-B8CD-73BADE8D0A7C}" type="presParOf" srcId="{B9F1BC40-9737-4C71-9C24-EFFCBAC700AE}" destId="{874653EE-899A-4FEF-B1B9-0B687A1112EF}" srcOrd="6" destOrd="0" presId="urn:microsoft.com/office/officeart/2008/layout/VerticalCurvedList"/>
    <dgm:cxn modelId="{B7B619AC-193D-4304-A32A-A80D29F5656C}" type="presParOf" srcId="{874653EE-899A-4FEF-B1B9-0B687A1112EF}" destId="{6988CBF8-3367-4426-8BB2-343F397293AE}" srcOrd="0" destOrd="0" presId="urn:microsoft.com/office/officeart/2008/layout/VerticalCurvedList"/>
    <dgm:cxn modelId="{ECB3898B-B53F-4AA3-8D8F-4C78F4AC6181}" type="presParOf" srcId="{B9F1BC40-9737-4C71-9C24-EFFCBAC700AE}" destId="{CEF3345A-25AE-4F18-9CAF-992DA4C3F154}" srcOrd="7" destOrd="0" presId="urn:microsoft.com/office/officeart/2008/layout/VerticalCurvedList"/>
    <dgm:cxn modelId="{E35FE4D9-21FF-4D2C-8D25-EE576D2DAD2B}" type="presParOf" srcId="{B9F1BC40-9737-4C71-9C24-EFFCBAC700AE}" destId="{319F5DEB-F685-4FD1-9B14-34BE737959B8}" srcOrd="8" destOrd="0" presId="urn:microsoft.com/office/officeart/2008/layout/VerticalCurvedList"/>
    <dgm:cxn modelId="{9A0FF33D-8BB2-4434-96C1-23FB22A0D569}" type="presParOf" srcId="{319F5DEB-F685-4FD1-9B14-34BE737959B8}" destId="{6FDFAB9F-78C1-4E3F-8E42-6C93A0151A78}" srcOrd="0" destOrd="0" presId="urn:microsoft.com/office/officeart/2008/layout/VerticalCurvedList"/>
    <dgm:cxn modelId="{3E005913-E4E6-4072-B09B-2E8C0B7EB417}" type="presParOf" srcId="{B9F1BC40-9737-4C71-9C24-EFFCBAC700AE}" destId="{CD84C014-8A62-40F7-ABB0-D78E2BBC5893}" srcOrd="9" destOrd="0" presId="urn:microsoft.com/office/officeart/2008/layout/VerticalCurvedList"/>
    <dgm:cxn modelId="{4211B697-3E44-4BB2-A3D4-156068D5EA67}" type="presParOf" srcId="{B9F1BC40-9737-4C71-9C24-EFFCBAC700AE}" destId="{1089E325-21E3-4431-BF09-1B06348217C1}" srcOrd="10" destOrd="0" presId="urn:microsoft.com/office/officeart/2008/layout/VerticalCurvedList"/>
    <dgm:cxn modelId="{F16E8413-82BE-4D4B-85CC-4D413D196A01}" type="presParOf" srcId="{1089E325-21E3-4431-BF09-1B06348217C1}" destId="{F7AB7BEB-F78E-44BC-9B90-AE340AC04F47}" srcOrd="0" destOrd="0" presId="urn:microsoft.com/office/officeart/2008/layout/VerticalCurvedList"/>
    <dgm:cxn modelId="{8948F99A-30C8-44BA-A124-A2BF946E963A}" type="presParOf" srcId="{B9F1BC40-9737-4C71-9C24-EFFCBAC700AE}" destId="{14C883BC-0A34-4ACD-8BA3-3638224D5931}" srcOrd="11" destOrd="0" presId="urn:microsoft.com/office/officeart/2008/layout/VerticalCurvedList"/>
    <dgm:cxn modelId="{0B817415-48AE-4B33-BEB2-DC12B06779E9}" type="presParOf" srcId="{B9F1BC40-9737-4C71-9C24-EFFCBAC700AE}" destId="{55A5B4E2-EFDE-49E3-B7BD-96595A2F626C}" srcOrd="12" destOrd="0" presId="urn:microsoft.com/office/officeart/2008/layout/VerticalCurvedList"/>
    <dgm:cxn modelId="{B509B52D-CA0E-4596-B4FD-2D4611FC7F73}" type="presParOf" srcId="{55A5B4E2-EFDE-49E3-B7BD-96595A2F626C}" destId="{6040090D-28B3-4F0E-A415-7087A9F2CD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7F229-9646-418D-AB9A-EDFB82B25C2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59C77-981F-4A5D-8F71-0730FD90FBA1}">
      <dsp:nvSpPr>
        <dsp:cNvPr id="0" name=""/>
        <dsp:cNvSpPr/>
      </dsp:nvSpPr>
      <dsp:spPr>
        <a:xfrm>
          <a:off x="434398" y="285347"/>
          <a:ext cx="4957154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Bank account</a:t>
          </a:r>
        </a:p>
      </dsp:txBody>
      <dsp:txXfrm>
        <a:off x="434398" y="285347"/>
        <a:ext cx="4957154" cy="570477"/>
      </dsp:txXfrm>
    </dsp:sp>
    <dsp:sp modelId="{3C4556F6-ABDD-4811-A843-D909308058F0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F8A25-F978-40DD-8A64-48DA6FE88CDD}">
      <dsp:nvSpPr>
        <dsp:cNvPr id="0" name=""/>
        <dsp:cNvSpPr/>
      </dsp:nvSpPr>
      <dsp:spPr>
        <a:xfrm>
          <a:off x="903654" y="1140954"/>
          <a:ext cx="4487898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Merchant account</a:t>
          </a:r>
        </a:p>
      </dsp:txBody>
      <dsp:txXfrm>
        <a:off x="903654" y="1140954"/>
        <a:ext cx="4487898" cy="570477"/>
      </dsp:txXfrm>
    </dsp:sp>
    <dsp:sp modelId="{AFDD4270-BEF1-4270-A324-04F38B154E69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54701-5750-4772-93BA-679D7599CC5C}">
      <dsp:nvSpPr>
        <dsp:cNvPr id="0" name=""/>
        <dsp:cNvSpPr/>
      </dsp:nvSpPr>
      <dsp:spPr>
        <a:xfrm>
          <a:off x="1118233" y="1996562"/>
          <a:ext cx="4273318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Payment gateway</a:t>
          </a:r>
        </a:p>
      </dsp:txBody>
      <dsp:txXfrm>
        <a:off x="1118233" y="1996562"/>
        <a:ext cx="4273318" cy="570477"/>
      </dsp:txXfrm>
    </dsp:sp>
    <dsp:sp modelId="{6988CBF8-3367-4426-8BB2-343F397293AE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3345A-25AE-4F18-9CAF-992DA4C3F154}">
      <dsp:nvSpPr>
        <dsp:cNvPr id="0" name=""/>
        <dsp:cNvSpPr/>
      </dsp:nvSpPr>
      <dsp:spPr>
        <a:xfrm>
          <a:off x="1118233" y="2851627"/>
          <a:ext cx="4273318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SSL certificate</a:t>
          </a:r>
        </a:p>
      </dsp:txBody>
      <dsp:txXfrm>
        <a:off x="1118233" y="2851627"/>
        <a:ext cx="4273318" cy="570477"/>
      </dsp:txXfrm>
    </dsp:sp>
    <dsp:sp modelId="{6FDFAB9F-78C1-4E3F-8E42-6C93A0151A78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4C014-8A62-40F7-ABB0-D78E2BBC5893}">
      <dsp:nvSpPr>
        <dsp:cNvPr id="0" name=""/>
        <dsp:cNvSpPr/>
      </dsp:nvSpPr>
      <dsp:spPr>
        <a:xfrm>
          <a:off x="903654" y="3707235"/>
          <a:ext cx="4487898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Shopping cart</a:t>
          </a:r>
        </a:p>
      </dsp:txBody>
      <dsp:txXfrm>
        <a:off x="903654" y="3707235"/>
        <a:ext cx="4487898" cy="570477"/>
      </dsp:txXfrm>
    </dsp:sp>
    <dsp:sp modelId="{F7AB7BEB-F78E-44BC-9B90-AE340AC04F47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883BC-0A34-4ACD-8BA3-3638224D5931}">
      <dsp:nvSpPr>
        <dsp:cNvPr id="0" name=""/>
        <dsp:cNvSpPr/>
      </dsp:nvSpPr>
      <dsp:spPr>
        <a:xfrm>
          <a:off x="434398" y="4562842"/>
          <a:ext cx="4957154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Website</a:t>
          </a:r>
        </a:p>
      </dsp:txBody>
      <dsp:txXfrm>
        <a:off x="434398" y="4562842"/>
        <a:ext cx="4957154" cy="570477"/>
      </dsp:txXfrm>
    </dsp:sp>
    <dsp:sp modelId="{6040090D-28B3-4F0E-A415-7087A9F2CD79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7F229-9646-418D-AB9A-EDFB82B25C2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59C77-981F-4A5D-8F71-0730FD90FBA1}">
      <dsp:nvSpPr>
        <dsp:cNvPr id="0" name=""/>
        <dsp:cNvSpPr/>
      </dsp:nvSpPr>
      <dsp:spPr>
        <a:xfrm>
          <a:off x="434398" y="285347"/>
          <a:ext cx="4957154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Bank account</a:t>
          </a:r>
        </a:p>
      </dsp:txBody>
      <dsp:txXfrm>
        <a:off x="434398" y="285347"/>
        <a:ext cx="4957154" cy="570477"/>
      </dsp:txXfrm>
    </dsp:sp>
    <dsp:sp modelId="{3C4556F6-ABDD-4811-A843-D909308058F0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F8A25-F978-40DD-8A64-48DA6FE88CDD}">
      <dsp:nvSpPr>
        <dsp:cNvPr id="0" name=""/>
        <dsp:cNvSpPr/>
      </dsp:nvSpPr>
      <dsp:spPr>
        <a:xfrm>
          <a:off x="903654" y="1140954"/>
          <a:ext cx="4487898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Merchant account</a:t>
          </a:r>
        </a:p>
      </dsp:txBody>
      <dsp:txXfrm>
        <a:off x="903654" y="1140954"/>
        <a:ext cx="4487898" cy="570477"/>
      </dsp:txXfrm>
    </dsp:sp>
    <dsp:sp modelId="{AFDD4270-BEF1-4270-A324-04F38B154E69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54701-5750-4772-93BA-679D7599CC5C}">
      <dsp:nvSpPr>
        <dsp:cNvPr id="0" name=""/>
        <dsp:cNvSpPr/>
      </dsp:nvSpPr>
      <dsp:spPr>
        <a:xfrm>
          <a:off x="1118233" y="1996562"/>
          <a:ext cx="4273318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Payment gateway</a:t>
          </a:r>
        </a:p>
      </dsp:txBody>
      <dsp:txXfrm>
        <a:off x="1118233" y="1996562"/>
        <a:ext cx="4273318" cy="570477"/>
      </dsp:txXfrm>
    </dsp:sp>
    <dsp:sp modelId="{6988CBF8-3367-4426-8BB2-343F397293AE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3345A-25AE-4F18-9CAF-992DA4C3F154}">
      <dsp:nvSpPr>
        <dsp:cNvPr id="0" name=""/>
        <dsp:cNvSpPr/>
      </dsp:nvSpPr>
      <dsp:spPr>
        <a:xfrm>
          <a:off x="1118233" y="2851627"/>
          <a:ext cx="4273318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SSL certificate</a:t>
          </a:r>
        </a:p>
      </dsp:txBody>
      <dsp:txXfrm>
        <a:off x="1118233" y="2851627"/>
        <a:ext cx="4273318" cy="570477"/>
      </dsp:txXfrm>
    </dsp:sp>
    <dsp:sp modelId="{6FDFAB9F-78C1-4E3F-8E42-6C93A0151A78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4C014-8A62-40F7-ABB0-D78E2BBC5893}">
      <dsp:nvSpPr>
        <dsp:cNvPr id="0" name=""/>
        <dsp:cNvSpPr/>
      </dsp:nvSpPr>
      <dsp:spPr>
        <a:xfrm>
          <a:off x="903654" y="3707235"/>
          <a:ext cx="4487898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Shopping cart</a:t>
          </a:r>
        </a:p>
      </dsp:txBody>
      <dsp:txXfrm>
        <a:off x="903654" y="3707235"/>
        <a:ext cx="4487898" cy="570477"/>
      </dsp:txXfrm>
    </dsp:sp>
    <dsp:sp modelId="{F7AB7BEB-F78E-44BC-9B90-AE340AC04F47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883BC-0A34-4ACD-8BA3-3638224D5931}">
      <dsp:nvSpPr>
        <dsp:cNvPr id="0" name=""/>
        <dsp:cNvSpPr/>
      </dsp:nvSpPr>
      <dsp:spPr>
        <a:xfrm>
          <a:off x="434398" y="4562842"/>
          <a:ext cx="4957154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Website</a:t>
          </a:r>
        </a:p>
      </dsp:txBody>
      <dsp:txXfrm>
        <a:off x="434398" y="4562842"/>
        <a:ext cx="4957154" cy="570477"/>
      </dsp:txXfrm>
    </dsp:sp>
    <dsp:sp modelId="{6040090D-28B3-4F0E-A415-7087A9F2CD79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3/14/2022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Where did you make your last 3 online purchases?
https://www.polleverywhere.com/free_text_polls/mGA5zVpXwDPuv73Nxtide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DA239-4587-415A-B9FA-5901649C124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97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are the advantages of ecommerce?
https://www.polleverywhere.com/discourses/UySbUySZYEUlllP2JrDjC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17</a:t>
            </a:fld>
            <a:endParaRPr lang="en-US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1F5762-D0DB-4231-81FE-20A99DBA733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57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are the disadvantages of ecommerce?
https://www.polleverywhere.com/discourses/JB4Dp9doK6AFofehG93Wj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18</a:t>
            </a:fld>
            <a:endParaRPr lang="en-US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7FDC4-40FB-4103-A275-DE48FDF2C84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64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19382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0" name="Picture 9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B325DC1F-53B3-46A5-BBBA-2DF34F7A9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65" y="270944"/>
            <a:ext cx="1649687" cy="3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2D954-332B-47D0-BE9F-0F2BDE779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34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338CFB-860D-4A0A-B009-5F12859A12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6FDA42-0A06-48ED-93EC-869C78A0C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4521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5915024" y="-6"/>
            <a:ext cx="6276975" cy="37530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9" y="1776226"/>
            <a:ext cx="11339121" cy="47185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32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32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6473825" y="2171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529" y="363245"/>
            <a:ext cx="11339121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7DDF75-668B-4542-A38A-9A537757D186}"/>
              </a:ext>
            </a:extLst>
          </p:cNvPr>
          <p:cNvSpPr/>
          <p:nvPr userDrawn="1"/>
        </p:nvSpPr>
        <p:spPr>
          <a:xfrm>
            <a:off x="247650" y="228600"/>
            <a:ext cx="1167765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1566024"/>
            <a:ext cx="5475290" cy="45522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200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1566024"/>
            <a:ext cx="5475600" cy="45522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200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06" r:id="rId3"/>
    <p:sldLayoutId id="2147483668" r:id="rId4"/>
    <p:sldLayoutId id="2147483708" r:id="rId5"/>
    <p:sldLayoutId id="2147483685" r:id="rId6"/>
    <p:sldLayoutId id="2147483704" r:id="rId7"/>
    <p:sldLayoutId id="2147483689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7" r:id="rId14"/>
    <p:sldLayoutId id="2147483692" r:id="rId15"/>
    <p:sldLayoutId id="2147483713" r:id="rId16"/>
    <p:sldLayoutId id="2147483714" r:id="rId17"/>
    <p:sldLayoutId id="2147483715" r:id="rId18"/>
    <p:sldLayoutId id="2147483697" r:id="rId19"/>
    <p:sldLayoutId id="2147483716" r:id="rId20"/>
    <p:sldLayoutId id="2147483674" r:id="rId21"/>
    <p:sldLayoutId id="2147483718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oPMMQpak7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quareup.com/help/ca/en/article/5068-what-are-square-s-fe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oPMMQpak7U?feature=oembed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squareup.com/ca/en/ecommerc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hyperlink" Target="https://youtu.be/WoPMMQpak7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hyperlink" Target="https://squareup.com/help/ca/en/article/7109-square-online-setting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hyperlink" Target="https://squareup.com/help/ca/en/article/6879-add-items-and-categories-to-your-square-online-sto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quareup.com/help/ca/en/article/6879-add-items-and-categories-to-your-square-online-store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hyperlink" Target="https://squareup.com/help/ca/en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hyperlink" Target="https://squareup.com/help/ca/en/" TargetMode="Externa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hyperlink" Target="https://squareup.com/help/ca/en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hyperlink" Target="https://www.sellercommunity.com/t5/Square-Online-Discussion/Using-a-domain-with-Square-Online-FAQs/td-p/262446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hyperlink" Target="https://squareup.com/help/ca/en/article/3896-link-and-edit-your-bank-accoun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quareup.com/help/ca/en/article/3819-deactivate-your-accoun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BTL5RTUwBuchNhTD9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9RqnFvxzTU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ACA0-40B4-4F5F-B82B-E2259AFA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2" y="2774230"/>
            <a:ext cx="5486400" cy="1789855"/>
          </a:xfrm>
        </p:spPr>
        <p:txBody>
          <a:bodyPr>
            <a:noAutofit/>
          </a:bodyPr>
          <a:lstStyle/>
          <a:p>
            <a:r>
              <a:rPr lang="en-CA" sz="8000" dirty="0"/>
              <a:t>Ecommerce Webinar</a:t>
            </a:r>
          </a:p>
        </p:txBody>
      </p:sp>
      <p:pic>
        <p:nvPicPr>
          <p:cNvPr id="14" name="Picture Placeholder 13" descr="Graphical user interface&#10;&#10;Description automatically generated">
            <a:extLst>
              <a:ext uri="{FF2B5EF4-FFF2-40B4-BE49-F238E27FC236}">
                <a16:creationId xmlns:a16="http://schemas.microsoft.com/office/drawing/2014/main" id="{FEA5CD3A-70FB-48EC-AD74-5D0436E7CC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859" r="258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702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CF0331-FB7A-4E55-A0CC-FBBA1A8B0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30" y="1776226"/>
            <a:ext cx="6131940" cy="4718529"/>
          </a:xfrm>
        </p:spPr>
        <p:txBody>
          <a:bodyPr/>
          <a:lstStyle/>
          <a:p>
            <a:r>
              <a:rPr lang="en-US" dirty="0"/>
              <a:t>Requires an SSL Certificate to ensure secure transactions</a:t>
            </a:r>
          </a:p>
          <a:p>
            <a:r>
              <a:rPr lang="en-US" dirty="0"/>
              <a:t>SSL stands for </a:t>
            </a:r>
            <a:r>
              <a:rPr lang="en-US" b="1" dirty="0"/>
              <a:t>Secure Sockets Layer</a:t>
            </a:r>
            <a:r>
              <a:rPr lang="en-US" dirty="0"/>
              <a:t>, a global standard security technology that enables encrypted communication between a web browser </a:t>
            </a:r>
            <a:br>
              <a:rPr lang="en-US" dirty="0"/>
            </a:br>
            <a:r>
              <a:rPr lang="en-US" dirty="0"/>
              <a:t>and a web server 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0274E-1D57-4062-A85F-40F79366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SSL Certificate</a:t>
            </a:r>
            <a:endParaRPr lang="en-CA"/>
          </a:p>
        </p:txBody>
      </p:sp>
      <p:pic>
        <p:nvPicPr>
          <p:cNvPr id="6146" name="Picture 2" descr="SSL Certificate - what it is and why do you need it">
            <a:extLst>
              <a:ext uri="{FF2B5EF4-FFF2-40B4-BE49-F238E27FC236}">
                <a16:creationId xmlns:a16="http://schemas.microsoft.com/office/drawing/2014/main" id="{4D9AB1F8-9A9A-4FBF-AB84-7A23204B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22" y="131582"/>
            <a:ext cx="6054748" cy="269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DA1B45-8761-4F42-A8AF-0F4E6FFD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9" y="1966451"/>
            <a:ext cx="11339121" cy="456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Some criteria an organization might use to </a:t>
            </a:r>
            <a:br>
              <a:rPr lang="en-US"/>
            </a:br>
            <a:r>
              <a:rPr lang="en-US"/>
              <a:t>select an ecommerce platform include: </a:t>
            </a:r>
          </a:p>
          <a:p>
            <a:r>
              <a:rPr lang="en-US"/>
              <a:t>price</a:t>
            </a:r>
          </a:p>
          <a:p>
            <a:r>
              <a:rPr lang="en-US"/>
              <a:t>features and flexibility</a:t>
            </a:r>
          </a:p>
          <a:p>
            <a:r>
              <a:rPr lang="en-US"/>
              <a:t>availability of templates</a:t>
            </a:r>
          </a:p>
          <a:p>
            <a:r>
              <a:rPr lang="en-US"/>
              <a:t>SEO (search engine optimization)</a:t>
            </a:r>
          </a:p>
          <a:p>
            <a:r>
              <a:rPr lang="en-US"/>
              <a:t>customer support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93C577-3546-4138-B2D4-2A3F4690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29" y="127270"/>
            <a:ext cx="11339121" cy="1593374"/>
          </a:xfrm>
        </p:spPr>
        <p:txBody>
          <a:bodyPr>
            <a:normAutofit/>
          </a:bodyPr>
          <a:lstStyle/>
          <a:p>
            <a:r>
              <a:rPr lang="en-US"/>
              <a:t>Criteria to select an </a:t>
            </a:r>
            <a:br>
              <a:rPr lang="en-US"/>
            </a:br>
            <a:r>
              <a:rPr lang="en-US"/>
              <a:t>ecommerce platform</a:t>
            </a:r>
            <a:endParaRPr lang="en-CA"/>
          </a:p>
        </p:txBody>
      </p:sp>
      <p:pic>
        <p:nvPicPr>
          <p:cNvPr id="3074" name="Picture 2" descr="A History of E-Commerce - urSTORE">
            <a:extLst>
              <a:ext uri="{FF2B5EF4-FFF2-40B4-BE49-F238E27FC236}">
                <a16:creationId xmlns:a16="http://schemas.microsoft.com/office/drawing/2014/main" id="{82E30805-99B3-46AE-82B2-08C416C6E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98" y="3429000"/>
            <a:ext cx="35433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B4580B-6D1D-4D9B-849A-FF3D59A17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Price can range from FREE to </a:t>
            </a:r>
            <a:br>
              <a:rPr lang="en-CA" dirty="0"/>
            </a:br>
            <a:r>
              <a:rPr lang="en-CA" dirty="0"/>
              <a:t>$100 a year to $2,000 plus a year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DCCE26-26A4-497F-A819-B0E19918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</a:t>
            </a:r>
            <a:endParaRPr lang="en-CA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2B3A24-45C2-46EA-AE57-55A0CF069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8" y="5233286"/>
            <a:ext cx="2678726" cy="104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12E434C-0512-4D3C-9265-A81D25F6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06" y="5248060"/>
            <a:ext cx="3638237" cy="103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gento - Wikipedia">
            <a:extLst>
              <a:ext uri="{FF2B5EF4-FFF2-40B4-BE49-F238E27FC236}">
                <a16:creationId xmlns:a16="http://schemas.microsoft.com/office/drawing/2014/main" id="{D7A89A2F-3614-4DF1-8FF2-DB3DBB171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91" y="3177043"/>
            <a:ext cx="3443065" cy="115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rupal Commerce Logos | Drupal Commerce">
            <a:extLst>
              <a:ext uri="{FF2B5EF4-FFF2-40B4-BE49-F238E27FC236}">
                <a16:creationId xmlns:a16="http://schemas.microsoft.com/office/drawing/2014/main" id="{EFB038B4-2BE2-48EC-8B9C-7818CF8F2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85" y="1012758"/>
            <a:ext cx="4065899" cy="203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oogle Sites | G Suite Tips | G Suite Tips">
            <a:extLst>
              <a:ext uri="{FF2B5EF4-FFF2-40B4-BE49-F238E27FC236}">
                <a16:creationId xmlns:a16="http://schemas.microsoft.com/office/drawing/2014/main" id="{753B2D32-B537-4588-8D7E-6587E39C3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9" y="3485446"/>
            <a:ext cx="3563377" cy="8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odaddy Coupon Codes 2020 - Get 40% Off Domain name orders">
            <a:extLst>
              <a:ext uri="{FF2B5EF4-FFF2-40B4-BE49-F238E27FC236}">
                <a16:creationId xmlns:a16="http://schemas.microsoft.com/office/drawing/2014/main" id="{EC4AABAB-7038-4FBD-9215-58A8CAE6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12" y="4701307"/>
            <a:ext cx="3448221" cy="25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rocart.in - Posts | Facebook">
            <a:extLst>
              <a:ext uri="{FF2B5EF4-FFF2-40B4-BE49-F238E27FC236}">
                <a16:creationId xmlns:a16="http://schemas.microsoft.com/office/drawing/2014/main" id="{B0C32CB1-5FD8-4FE1-B8FC-285EE2F7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60" y="26821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6E6D15-36C3-43EC-B42B-B9CDC86B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29" y="363245"/>
            <a:ext cx="11339121" cy="920610"/>
          </a:xfrm>
        </p:spPr>
        <p:txBody>
          <a:bodyPr>
            <a:normAutofit/>
          </a:bodyPr>
          <a:lstStyle/>
          <a:p>
            <a:r>
              <a:rPr lang="en-US"/>
              <a:t>Availability of templates</a:t>
            </a:r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46DE3-845E-4C87-AA0E-DC6728877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017" y="1776226"/>
            <a:ext cx="8030761" cy="49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4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2CABE3-1E6D-4F5F-8236-A2E017144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Can you add features like</a:t>
            </a:r>
          </a:p>
          <a:p>
            <a:pPr lvl="1"/>
            <a:r>
              <a:rPr lang="en-CA" dirty="0"/>
              <a:t>Video</a:t>
            </a:r>
          </a:p>
          <a:p>
            <a:pPr lvl="1"/>
            <a:r>
              <a:rPr lang="en-CA" dirty="0"/>
              <a:t>Blogs</a:t>
            </a:r>
          </a:p>
          <a:p>
            <a:pPr lvl="1"/>
            <a:r>
              <a:rPr lang="en-CA" dirty="0"/>
              <a:t>Sign up for newsletters</a:t>
            </a:r>
          </a:p>
          <a:p>
            <a:pPr lvl="1"/>
            <a:r>
              <a:rPr lang="en-CA" dirty="0"/>
              <a:t>Maps </a:t>
            </a:r>
          </a:p>
          <a:p>
            <a:pPr lvl="1"/>
            <a:r>
              <a:rPr lang="en-CA" dirty="0"/>
              <a:t>Book an appointment</a:t>
            </a:r>
          </a:p>
          <a:p>
            <a:pPr lvl="1"/>
            <a:r>
              <a:rPr lang="en-CA" dirty="0"/>
              <a:t>Mobile version</a:t>
            </a:r>
          </a:p>
          <a:p>
            <a:pPr lvl="1"/>
            <a:r>
              <a:rPr lang="en-CA" dirty="0"/>
              <a:t>Multi-currency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4041C6-5206-4715-9D04-E4103048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Features and flexibility</a:t>
            </a:r>
            <a:endParaRPr lang="en-CA"/>
          </a:p>
        </p:txBody>
      </p:sp>
      <p:pic>
        <p:nvPicPr>
          <p:cNvPr id="5" name="Picture 2" descr="A History of E-Commerce - urSTORE">
            <a:extLst>
              <a:ext uri="{FF2B5EF4-FFF2-40B4-BE49-F238E27FC236}">
                <a16:creationId xmlns:a16="http://schemas.microsoft.com/office/drawing/2014/main" id="{5C22C53D-80DA-4408-9753-EE27390A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98" y="3429000"/>
            <a:ext cx="35433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48B1F1-CDD9-4682-9456-50FE45CF0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30" y="2678545"/>
            <a:ext cx="5397252" cy="3816210"/>
          </a:xfrm>
        </p:spPr>
        <p:txBody>
          <a:bodyPr/>
          <a:lstStyle/>
          <a:p>
            <a:r>
              <a:rPr lang="en-CA" dirty="0"/>
              <a:t>Properly building your site so that you earn high page rank in search engines</a:t>
            </a:r>
          </a:p>
          <a:p>
            <a:r>
              <a:rPr lang="en-CA" dirty="0"/>
              <a:t>Translation…being found on Google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A16A83-4EDB-4ABF-B836-76FF193B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363244"/>
            <a:ext cx="6440962" cy="2075156"/>
          </a:xfrm>
        </p:spPr>
        <p:txBody>
          <a:bodyPr>
            <a:normAutofit fontScale="90000"/>
          </a:bodyPr>
          <a:lstStyle/>
          <a:p>
            <a:r>
              <a:rPr lang="en-US" sz="10000"/>
              <a:t>SEO</a:t>
            </a:r>
            <a:r>
              <a:rPr lang="en-US"/>
              <a:t> </a:t>
            </a:r>
            <a:br>
              <a:rPr lang="en-US"/>
            </a:br>
            <a:r>
              <a:rPr lang="en-US"/>
              <a:t>(search engine </a:t>
            </a:r>
            <a:br>
              <a:rPr lang="en-US"/>
            </a:br>
            <a:r>
              <a:rPr lang="en-US"/>
              <a:t>optimization)</a:t>
            </a:r>
            <a:endParaRPr lang="en-CA"/>
          </a:p>
        </p:txBody>
      </p:sp>
      <p:pic>
        <p:nvPicPr>
          <p:cNvPr id="4098" name="Picture 2" descr="7 Top SEO Opportunities For 2018">
            <a:extLst>
              <a:ext uri="{FF2B5EF4-FFF2-40B4-BE49-F238E27FC236}">
                <a16:creationId xmlns:a16="http://schemas.microsoft.com/office/drawing/2014/main" id="{1A82CA29-AF80-4376-AAA5-D8FB969C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2364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4E00CF-3D46-4BC6-AA5E-20F9EF1E2B66}"/>
              </a:ext>
            </a:extLst>
          </p:cNvPr>
          <p:cNvSpPr/>
          <p:nvPr/>
        </p:nvSpPr>
        <p:spPr>
          <a:xfrm>
            <a:off x="7952198" y="2527443"/>
            <a:ext cx="1736332" cy="1993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5F733F-8F42-4678-BF3A-3E64B7306EDA}"/>
              </a:ext>
            </a:extLst>
          </p:cNvPr>
          <p:cNvSpPr/>
          <p:nvPr/>
        </p:nvSpPr>
        <p:spPr>
          <a:xfrm>
            <a:off x="7632466" y="2705756"/>
            <a:ext cx="22610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SEO</a:t>
            </a:r>
          </a:p>
        </p:txBody>
      </p:sp>
    </p:spTree>
    <p:extLst>
      <p:ext uri="{BB962C8B-B14F-4D97-AF65-F5344CB8AC3E}">
        <p14:creationId xmlns:p14="http://schemas.microsoft.com/office/powerpoint/2010/main" val="19834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E0B7F5-2905-411D-A00C-A4F08F92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30" y="1776226"/>
            <a:ext cx="6394780" cy="4718529"/>
          </a:xfrm>
        </p:spPr>
        <p:txBody>
          <a:bodyPr/>
          <a:lstStyle/>
          <a:p>
            <a:r>
              <a:rPr lang="en-CA" dirty="0"/>
              <a:t>Is there an extra cost</a:t>
            </a:r>
          </a:p>
          <a:p>
            <a:r>
              <a:rPr lang="en-CA" dirty="0"/>
              <a:t>Is it by chat, phone and/or email</a:t>
            </a:r>
          </a:p>
          <a:p>
            <a:r>
              <a:rPr lang="en-CA" dirty="0"/>
              <a:t>Do they have Help sections with commonly asked questions</a:t>
            </a:r>
          </a:p>
          <a:p>
            <a:r>
              <a:rPr lang="en-CA" dirty="0"/>
              <a:t>Do they have a discussion forum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6FE10D-B099-422B-B9A0-C7A5FEA5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Customer support</a:t>
            </a:r>
            <a:endParaRPr lang="en-CA"/>
          </a:p>
        </p:txBody>
      </p:sp>
      <p:pic>
        <p:nvPicPr>
          <p:cNvPr id="5122" name="Picture 2" descr="Customer Support | Features | CRM | Features | MofficeSoft">
            <a:extLst>
              <a:ext uri="{FF2B5EF4-FFF2-40B4-BE49-F238E27FC236}">
                <a16:creationId xmlns:a16="http://schemas.microsoft.com/office/drawing/2014/main" id="{00336138-B0E3-4F06-91BA-36E553064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39928"/>
            <a:ext cx="5366328" cy="51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6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38803B-13AF-45B3-AAC4-1F9FA8DAC22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316AC-BA92-45FB-81C5-ACD931C0B6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pPr/>
              <a:t>17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B9125-C3DA-416A-B305-E5F31C91D5F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6452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6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98EBD9-0AA3-4165-A57C-B72B55EA243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2BBF1D-0711-4CD0-8633-517D5A26CC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pPr/>
              <a:t>18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53BC8-8BE5-4047-A1D1-A25525C3219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51171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2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46FE41-3C4F-4ECD-9BB3-AF2B6648E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9" y="1017142"/>
            <a:ext cx="7110235" cy="54776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eliminates the need for physical stores </a:t>
            </a:r>
          </a:p>
          <a:p>
            <a:r>
              <a:rPr lang="en-US" dirty="0"/>
              <a:t>allows businesses to expand their customer base.</a:t>
            </a:r>
          </a:p>
          <a:p>
            <a:r>
              <a:rPr lang="en-US" dirty="0"/>
              <a:t>consumers get access to products that aren’t available in their local market</a:t>
            </a:r>
          </a:p>
          <a:p>
            <a:r>
              <a:rPr lang="en-US" dirty="0"/>
              <a:t>save money on rent, utilities, maintenance, and other costs associated with physical stores.</a:t>
            </a:r>
          </a:p>
          <a:p>
            <a:r>
              <a:rPr lang="en-US" dirty="0"/>
              <a:t>Savings can be passed on to consumers…lower prices</a:t>
            </a:r>
          </a:p>
          <a:p>
            <a:r>
              <a:rPr lang="en-US" dirty="0"/>
              <a:t>business can scale up (expand) easier than physical retailers.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149C4A-DA89-4E35-A970-AF2F465C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29" y="363245"/>
            <a:ext cx="11339121" cy="530607"/>
          </a:xfrm>
        </p:spPr>
        <p:txBody>
          <a:bodyPr>
            <a:normAutofit fontScale="90000"/>
          </a:bodyPr>
          <a:lstStyle/>
          <a:p>
            <a:r>
              <a:rPr lang="en-CA" dirty="0"/>
              <a:t>Business Advantages</a:t>
            </a:r>
          </a:p>
        </p:txBody>
      </p:sp>
    </p:spTree>
    <p:extLst>
      <p:ext uri="{BB962C8B-B14F-4D97-AF65-F5344CB8AC3E}">
        <p14:creationId xmlns:p14="http://schemas.microsoft.com/office/powerpoint/2010/main" val="382945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Apple Pre-Owned iPhone 7 4G LTE with 32GB Cell Phone (Unlocked) Black 7  32GB BLACK-RB - Best Buy">
            <a:extLst>
              <a:ext uri="{FF2B5EF4-FFF2-40B4-BE49-F238E27FC236}">
                <a16:creationId xmlns:a16="http://schemas.microsoft.com/office/drawing/2014/main" id="{A429AC71-F619-4377-B9D6-1A6D5435A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r="25879"/>
          <a:stretch/>
        </p:blipFill>
        <p:spPr bwMode="auto">
          <a:xfrm>
            <a:off x="841082" y="1625666"/>
            <a:ext cx="1439498" cy="29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ilver computer with a blue screen&#10;&#10;Description automatically generated with medium confidence">
            <a:extLst>
              <a:ext uri="{FF2B5EF4-FFF2-40B4-BE49-F238E27FC236}">
                <a16:creationId xmlns:a16="http://schemas.microsoft.com/office/drawing/2014/main" id="{073F5B9D-9B00-4A2E-B5D9-BD38C3746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62" y="397557"/>
            <a:ext cx="5869706" cy="4989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FEC87C-0BBE-427D-8BC2-AD3D07E51040}"/>
              </a:ext>
            </a:extLst>
          </p:cNvPr>
          <p:cNvSpPr txBox="1"/>
          <p:nvPr/>
        </p:nvSpPr>
        <p:spPr>
          <a:xfrm>
            <a:off x="2415977" y="1195051"/>
            <a:ext cx="37433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000" b="1" dirty="0">
                <a:solidFill>
                  <a:schemeClr val="bg1"/>
                </a:solidFill>
              </a:rPr>
              <a:t>Go to </a:t>
            </a:r>
          </a:p>
          <a:p>
            <a:r>
              <a:rPr lang="en-CA" sz="3000" b="1" dirty="0">
                <a:solidFill>
                  <a:srgbClr val="C00000"/>
                </a:solidFill>
              </a:rPr>
              <a:t>pollev.com/davem599</a:t>
            </a:r>
          </a:p>
          <a:p>
            <a:pPr algn="ctr"/>
            <a:r>
              <a:rPr lang="en-CA" sz="3000" b="1" dirty="0">
                <a:solidFill>
                  <a:schemeClr val="bg1"/>
                </a:solidFill>
              </a:rPr>
              <a:t>on your phone, </a:t>
            </a:r>
          </a:p>
          <a:p>
            <a:pPr algn="ctr"/>
            <a:r>
              <a:rPr lang="en-CA" sz="3000" b="1" dirty="0">
                <a:solidFill>
                  <a:schemeClr val="bg1"/>
                </a:solidFill>
              </a:rPr>
              <a:t>tablet or computer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E216DC-E30A-4177-B20C-E7DC9AAFDD52}"/>
              </a:ext>
            </a:extLst>
          </p:cNvPr>
          <p:cNvSpPr/>
          <p:nvPr/>
        </p:nvSpPr>
        <p:spPr>
          <a:xfrm>
            <a:off x="7214242" y="953190"/>
            <a:ext cx="43323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go to this web address to submit responses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664A29ED-6430-432D-AEAB-D50E07D59D30}"/>
              </a:ext>
            </a:extLst>
          </p:cNvPr>
          <p:cNvSpPr/>
          <p:nvPr/>
        </p:nvSpPr>
        <p:spPr>
          <a:xfrm>
            <a:off x="6533964" y="1757778"/>
            <a:ext cx="936000" cy="25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09F1FC-E881-47EC-BC54-4365475D4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831" y="2164547"/>
            <a:ext cx="5429250" cy="5086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18DCF3-6439-43B2-8201-1787E5545920}"/>
              </a:ext>
            </a:extLst>
          </p:cNvPr>
          <p:cNvSpPr/>
          <p:nvPr/>
        </p:nvSpPr>
        <p:spPr>
          <a:xfrm>
            <a:off x="7259189" y="2892182"/>
            <a:ext cx="4332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 Continue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C820BE3-458E-4E26-839C-5CAFAEE87DC4}"/>
              </a:ext>
            </a:extLst>
          </p:cNvPr>
          <p:cNvSpPr/>
          <p:nvPr/>
        </p:nvSpPr>
        <p:spPr>
          <a:xfrm rot="19888165">
            <a:off x="4868987" y="3962908"/>
            <a:ext cx="3038984" cy="226102"/>
          </a:xfrm>
          <a:prstGeom prst="leftArrow">
            <a:avLst>
              <a:gd name="adj1" fmla="val 55839"/>
              <a:gd name="adj2" fmla="val 54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089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9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8B632A-2F6D-4926-BF9F-35794AC8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9" y="1776226"/>
            <a:ext cx="8415053" cy="471852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digital products can be sold online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with little-to-no overhead cost. </a:t>
            </a:r>
          </a:p>
          <a:p>
            <a:r>
              <a:rPr lang="en-US" dirty="0">
                <a:latin typeface="+mj-lt"/>
              </a:rPr>
              <a:t>shorter supply chain </a:t>
            </a:r>
          </a:p>
          <a:p>
            <a:r>
              <a:rPr lang="en-US" dirty="0">
                <a:latin typeface="+mj-lt"/>
              </a:rPr>
              <a:t>keeping in contact with customers is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often easier for e-commerce businesses.</a:t>
            </a:r>
          </a:p>
          <a:p>
            <a:r>
              <a:rPr lang="en-US" dirty="0">
                <a:latin typeface="+mj-lt"/>
              </a:rPr>
              <a:t>track logistics, which is key to a 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successful e-commerce company.</a:t>
            </a:r>
          </a:p>
          <a:p>
            <a:r>
              <a:rPr lang="en-US" b="0" i="0" dirty="0">
                <a:effectLst/>
                <a:latin typeface="+mj-lt"/>
              </a:rPr>
              <a:t>open 24 hours a day, seven days a week.</a:t>
            </a:r>
            <a:endParaRPr lang="en-US" dirty="0"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26206A-B961-4BE8-BC63-6391FC6B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Consumer Advantages</a:t>
            </a:r>
          </a:p>
        </p:txBody>
      </p:sp>
    </p:spTree>
    <p:extLst>
      <p:ext uri="{BB962C8B-B14F-4D97-AF65-F5344CB8AC3E}">
        <p14:creationId xmlns:p14="http://schemas.microsoft.com/office/powerpoint/2010/main" val="42295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ll clipart personal shopper, Mall personal shopper Transparent FREE for  download on WebStockReview 2020">
            <a:extLst>
              <a:ext uri="{FF2B5EF4-FFF2-40B4-BE49-F238E27FC236}">
                <a16:creationId xmlns:a16="http://schemas.microsoft.com/office/drawing/2014/main" id="{F8EF67CD-EA28-48C7-BB53-DE4DD260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64" y="-586830"/>
            <a:ext cx="5275523" cy="527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0C5D91-A8F9-4867-83BF-E8DD81F6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30" y="1776226"/>
            <a:ext cx="6010900" cy="4718529"/>
          </a:xfrm>
        </p:spPr>
        <p:txBody>
          <a:bodyPr/>
          <a:lstStyle/>
          <a:p>
            <a:r>
              <a:rPr lang="en-US" dirty="0"/>
              <a:t>Many consumers still prefer the </a:t>
            </a:r>
            <a:br>
              <a:rPr lang="en-US" dirty="0"/>
            </a:br>
            <a:r>
              <a:rPr lang="en-US" dirty="0"/>
              <a:t>personal touch and relationships</a:t>
            </a:r>
          </a:p>
          <a:p>
            <a:r>
              <a:rPr lang="en-US" dirty="0"/>
              <a:t>No chance to physically </a:t>
            </a:r>
            <a:br>
              <a:rPr lang="en-US" dirty="0"/>
            </a:br>
            <a:r>
              <a:rPr lang="en-US" dirty="0"/>
              <a:t>handle/inspect/try on products</a:t>
            </a:r>
          </a:p>
          <a:p>
            <a:r>
              <a:rPr lang="en-US" dirty="0"/>
              <a:t>No ‘instant gratification’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A8220-650A-4E8B-8745-A8A88843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Disadvantages</a:t>
            </a:r>
          </a:p>
        </p:txBody>
      </p:sp>
    </p:spTree>
    <p:extLst>
      <p:ext uri="{BB962C8B-B14F-4D97-AF65-F5344CB8AC3E}">
        <p14:creationId xmlns:p14="http://schemas.microsoft.com/office/powerpoint/2010/main" val="10031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0C5D91-A8F9-4867-83BF-E8DD81F68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and credit card fraud also have </a:t>
            </a:r>
            <a:br>
              <a:rPr lang="en-US" dirty="0"/>
            </a:br>
            <a:r>
              <a:rPr lang="en-US" dirty="0"/>
              <a:t>risks when dealing with online shopping.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A8220-650A-4E8B-8745-A8A88843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Disadvantages</a:t>
            </a:r>
          </a:p>
        </p:txBody>
      </p:sp>
      <p:pic>
        <p:nvPicPr>
          <p:cNvPr id="4098" name="Picture 2" descr="What is Credit Card Scamming? Internet Banking Frauds - Axis Bank">
            <a:extLst>
              <a:ext uri="{FF2B5EF4-FFF2-40B4-BE49-F238E27FC236}">
                <a16:creationId xmlns:a16="http://schemas.microsoft.com/office/drawing/2014/main" id="{7B5691ED-BD19-4DB8-9E94-4E067F37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55" y="2699933"/>
            <a:ext cx="5101648" cy="379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0C5D91-A8F9-4867-83BF-E8DD81F68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Returns are more complicated</a:t>
            </a:r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A8220-650A-4E8B-8745-A8A88843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Disadvantages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F21A1D4-BACD-4D24-A477-5F0237DA4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546" y="2329462"/>
            <a:ext cx="3490628" cy="39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4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81B953-17DF-4A15-AF4E-C121838F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570185"/>
            <a:ext cx="8198069" cy="20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F10CF3-E052-4C26-8C96-4B74F1B6A10B}"/>
              </a:ext>
            </a:extLst>
          </p:cNvPr>
          <p:cNvSpPr/>
          <p:nvPr/>
        </p:nvSpPr>
        <p:spPr>
          <a:xfrm>
            <a:off x="451220" y="3361136"/>
            <a:ext cx="9231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build an ecommerce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website in less than 60 minutes!</a:t>
            </a:r>
          </a:p>
        </p:txBody>
      </p:sp>
      <p:pic>
        <p:nvPicPr>
          <p:cNvPr id="7" name="Picture 6" descr="A picture containing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F787DFEF-CECD-4A7A-9E79-52BEC5C6B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18" y="6051233"/>
            <a:ext cx="1976157" cy="4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5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81B953-17DF-4A15-AF4E-C121838F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570185"/>
            <a:ext cx="8198069" cy="20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F10CF3-E052-4C26-8C96-4B74F1B6A10B}"/>
              </a:ext>
            </a:extLst>
          </p:cNvPr>
          <p:cNvSpPr/>
          <p:nvPr/>
        </p:nvSpPr>
        <p:spPr>
          <a:xfrm>
            <a:off x="411001" y="2967335"/>
            <a:ext cx="7726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 ecommerce website*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BFFFAA-2DAA-4BA0-B27D-8B7C481CAADF}"/>
              </a:ext>
            </a:extLst>
          </p:cNvPr>
          <p:cNvSpPr/>
          <p:nvPr/>
        </p:nvSpPr>
        <p:spPr>
          <a:xfrm>
            <a:off x="411001" y="3890665"/>
            <a:ext cx="75016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They keep 2.9% + 30 cents per transaction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D56BB-B387-4898-849F-90790CDB9F32}"/>
              </a:ext>
            </a:extLst>
          </p:cNvPr>
          <p:cNvSpPr/>
          <p:nvPr/>
        </p:nvSpPr>
        <p:spPr>
          <a:xfrm>
            <a:off x="500339" y="4482403"/>
            <a:ext cx="5027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Upgrade benefits</a:t>
            </a:r>
          </a:p>
        </p:txBody>
      </p:sp>
      <p:pic>
        <p:nvPicPr>
          <p:cNvPr id="6" name="Picture 5" descr="A picture containing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2E4BC89-5ED6-4903-AAF0-5B927B40F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18" y="6051233"/>
            <a:ext cx="1976157" cy="4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w to Set up a Free Online Store using Square [Tutorial]">
            <a:hlinkClick r:id="" action="ppaction://media"/>
            <a:extLst>
              <a:ext uri="{FF2B5EF4-FFF2-40B4-BE49-F238E27FC236}">
                <a16:creationId xmlns:a16="http://schemas.microsoft.com/office/drawing/2014/main" id="{DE5A80D4-384F-4450-8505-9AD2076FD0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9310" y="543473"/>
            <a:ext cx="8609025" cy="4864099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FC1BC24-C21A-42D0-B74E-643E060FF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18" y="5814650"/>
            <a:ext cx="1976157" cy="473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F28151-627F-42F3-9159-B10C2485CE40}"/>
              </a:ext>
            </a:extLst>
          </p:cNvPr>
          <p:cNvSpPr txBox="1"/>
          <p:nvPr/>
        </p:nvSpPr>
        <p:spPr>
          <a:xfrm>
            <a:off x="9264303" y="871393"/>
            <a:ext cx="2668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Watch this (and </a:t>
            </a:r>
            <a:br>
              <a:rPr lang="en-CA" sz="2400" dirty="0"/>
            </a:br>
            <a:r>
              <a:rPr lang="en-CA" sz="2400" dirty="0"/>
              <a:t>many other videos) </a:t>
            </a:r>
            <a:br>
              <a:rPr lang="en-CA" sz="2400" dirty="0"/>
            </a:br>
            <a:r>
              <a:rPr lang="en-CA" sz="2400" dirty="0"/>
              <a:t>on YouTube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71A00-7490-4447-976E-3FDF92DF462D}"/>
              </a:ext>
            </a:extLst>
          </p:cNvPr>
          <p:cNvSpPr txBox="1"/>
          <p:nvPr/>
        </p:nvSpPr>
        <p:spPr>
          <a:xfrm>
            <a:off x="724657" y="5635734"/>
            <a:ext cx="3274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Follow this link for </a:t>
            </a:r>
            <a:br>
              <a:rPr lang="en-CA" sz="2400" dirty="0"/>
            </a:br>
            <a:r>
              <a:rPr lang="en-CA" sz="2400" dirty="0"/>
              <a:t>step-by-step instructions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343709B-02F4-4589-96D8-379793BF116A}"/>
              </a:ext>
            </a:extLst>
          </p:cNvPr>
          <p:cNvSpPr/>
          <p:nvPr/>
        </p:nvSpPr>
        <p:spPr>
          <a:xfrm>
            <a:off x="4030914" y="5879805"/>
            <a:ext cx="1189673" cy="350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FC777F9-FDD8-4BCF-8202-B37E9F4E7535}"/>
              </a:ext>
            </a:extLst>
          </p:cNvPr>
          <p:cNvSpPr/>
          <p:nvPr/>
        </p:nvSpPr>
        <p:spPr>
          <a:xfrm>
            <a:off x="9505507" y="2071722"/>
            <a:ext cx="1867985" cy="4694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8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81B953-17DF-4A15-AF4E-C121838F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570185"/>
            <a:ext cx="8198069" cy="20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F10CF3-E052-4C26-8C96-4B74F1B6A10B}"/>
              </a:ext>
            </a:extLst>
          </p:cNvPr>
          <p:cNvSpPr/>
          <p:nvPr/>
        </p:nvSpPr>
        <p:spPr>
          <a:xfrm>
            <a:off x="3260115" y="3659776"/>
            <a:ext cx="38425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 up for a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 account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F182A2F-061A-402F-B2F6-D0CB4B5D5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3259135"/>
            <a:ext cx="2468101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05A6842-CBC2-4E26-AE4F-672D2F3AB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18" y="6051233"/>
            <a:ext cx="1976157" cy="4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3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81B953-17DF-4A15-AF4E-C121838F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570185"/>
            <a:ext cx="8198069" cy="20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F10CF3-E052-4C26-8C96-4B74F1B6A10B}"/>
              </a:ext>
            </a:extLst>
          </p:cNvPr>
          <p:cNvSpPr/>
          <p:nvPr/>
        </p:nvSpPr>
        <p:spPr>
          <a:xfrm>
            <a:off x="3277471" y="3659776"/>
            <a:ext cx="506914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 your basic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store details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(no credit card or bank account required right away)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381F252-1DCD-4D8D-88CF-A6DAB9652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3278551"/>
            <a:ext cx="2516776" cy="25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C179C515-A508-45F3-A79E-2D0970D1A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18" y="6051233"/>
            <a:ext cx="1976157" cy="4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4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81B953-17DF-4A15-AF4E-C121838F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570185"/>
            <a:ext cx="8198069" cy="20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F10CF3-E052-4C26-8C96-4B74F1B6A10B}"/>
              </a:ext>
            </a:extLst>
          </p:cNvPr>
          <p:cNvSpPr/>
          <p:nvPr/>
        </p:nvSpPr>
        <p:spPr>
          <a:xfrm>
            <a:off x="3229303" y="3659775"/>
            <a:ext cx="50835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 up Categories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 Items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42C58F-82FB-4F8D-B9C6-23B9B9DB8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3213949"/>
            <a:ext cx="2645979" cy="26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7F8EF5E4-243F-4686-B2DC-F9C9F1DFC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18" y="6051233"/>
            <a:ext cx="1976157" cy="4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 Ecommerce 2019 - eMarketer Trends, Forecasts &amp; Statistics">
            <a:extLst>
              <a:ext uri="{FF2B5EF4-FFF2-40B4-BE49-F238E27FC236}">
                <a16:creationId xmlns:a16="http://schemas.microsoft.com/office/drawing/2014/main" id="{C72EE074-4852-48DF-A71E-265C8459D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/>
        </p:blipFill>
        <p:spPr bwMode="auto">
          <a:xfrm>
            <a:off x="414974" y="289833"/>
            <a:ext cx="7374081" cy="627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6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F10CF3-E052-4C26-8C96-4B74F1B6A10B}"/>
              </a:ext>
            </a:extLst>
          </p:cNvPr>
          <p:cNvSpPr/>
          <p:nvPr/>
        </p:nvSpPr>
        <p:spPr>
          <a:xfrm>
            <a:off x="745450" y="3254926"/>
            <a:ext cx="257660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 up </a:t>
            </a:r>
            <a:b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Categories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 Items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42C58F-82FB-4F8D-B9C6-23B9B9DB8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76" y="1455027"/>
            <a:ext cx="1576552" cy="15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5CBBB-7B1D-4A9B-A05D-E7A52D50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459823"/>
            <a:ext cx="3109748" cy="593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ED4D333-8435-43C6-9D90-9F32D350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570185"/>
            <a:ext cx="2645979" cy="6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514EE-2161-4CB3-9130-CDD5CBA6A6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107"/>
          <a:stretch/>
        </p:blipFill>
        <p:spPr>
          <a:xfrm>
            <a:off x="5555374" y="459823"/>
            <a:ext cx="3168652" cy="593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4BBA3-4C39-463B-A36F-DDA0662B288A}"/>
              </a:ext>
            </a:extLst>
          </p:cNvPr>
          <p:cNvSpPr/>
          <p:nvPr/>
        </p:nvSpPr>
        <p:spPr>
          <a:xfrm>
            <a:off x="4225159" y="1734207"/>
            <a:ext cx="1150882" cy="4729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98BEB-BDAD-4F80-94FA-E73C96F55270}"/>
              </a:ext>
            </a:extLst>
          </p:cNvPr>
          <p:cNvSpPr/>
          <p:nvPr/>
        </p:nvSpPr>
        <p:spPr>
          <a:xfrm>
            <a:off x="5753099" y="1733551"/>
            <a:ext cx="2649921" cy="45253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 descr="A picture containing text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8F98290C-251A-479A-9781-170D4FCD6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39" y="5923451"/>
            <a:ext cx="1976157" cy="4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81B953-17DF-4A15-AF4E-C121838F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570185"/>
            <a:ext cx="8198069" cy="20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F10CF3-E052-4C26-8C96-4B74F1B6A10B}"/>
              </a:ext>
            </a:extLst>
          </p:cNvPr>
          <p:cNvSpPr/>
          <p:nvPr/>
        </p:nvSpPr>
        <p:spPr>
          <a:xfrm>
            <a:off x="3233252" y="3659775"/>
            <a:ext cx="50756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Edit your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website template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C82184B-0EC5-4B21-AF1C-AF889585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3429000"/>
            <a:ext cx="2518952" cy="25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362B177-0761-453D-993A-15868EF2F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18" y="6051233"/>
            <a:ext cx="1976157" cy="4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81B953-17DF-4A15-AF4E-C121838F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570185"/>
            <a:ext cx="2645979" cy="6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F10CF3-E052-4C26-8C96-4B74F1B6A10B}"/>
              </a:ext>
            </a:extLst>
          </p:cNvPr>
          <p:cNvSpPr/>
          <p:nvPr/>
        </p:nvSpPr>
        <p:spPr>
          <a:xfrm>
            <a:off x="1127045" y="3429000"/>
            <a:ext cx="21620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Edit your </a:t>
            </a:r>
            <a:b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website </a:t>
            </a:r>
            <a:b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template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C82184B-0EC5-4B21-AF1C-AF889585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37" y="1554565"/>
            <a:ext cx="1551549" cy="15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65126C-886F-4727-8482-9C04131C3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375" y="594397"/>
            <a:ext cx="4177309" cy="566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icture containing text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CAFE2213-B697-443A-ACA1-FCB5DF630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18" y="6051233"/>
            <a:ext cx="1976157" cy="4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17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81B953-17DF-4A15-AF4E-C121838F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570185"/>
            <a:ext cx="8198069" cy="20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F10CF3-E052-4C26-8C96-4B74F1B6A10B}"/>
              </a:ext>
            </a:extLst>
          </p:cNvPr>
          <p:cNvSpPr/>
          <p:nvPr/>
        </p:nvSpPr>
        <p:spPr>
          <a:xfrm>
            <a:off x="3506399" y="2902764"/>
            <a:ext cx="355193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 up your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Domain</a:t>
            </a:r>
          </a:p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Shipping</a:t>
            </a:r>
          </a:p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Taxes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8B20CFE-243A-4D84-B518-D04559A00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0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A48155D-C776-48EB-859B-BDFFB2594F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53" y="6051233"/>
            <a:ext cx="1976157" cy="4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81B953-17DF-4A15-AF4E-C121838F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5" y="570185"/>
            <a:ext cx="3520972" cy="88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F10CF3-E052-4C26-8C96-4B74F1B6A10B}"/>
              </a:ext>
            </a:extLst>
          </p:cNvPr>
          <p:cNvSpPr/>
          <p:nvPr/>
        </p:nvSpPr>
        <p:spPr>
          <a:xfrm>
            <a:off x="1016603" y="3442385"/>
            <a:ext cx="8980152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 up your </a:t>
            </a:r>
            <a:b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Domain </a:t>
            </a:r>
            <a:b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(custom domain name requires upgrade)</a:t>
            </a:r>
          </a:p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Shipping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Taxes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8B20CFE-243A-4D84-B518-D04559A00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9" y="1831201"/>
            <a:ext cx="1597799" cy="159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4BBC19-8B70-449F-B445-641A27AEBFBB}"/>
              </a:ext>
            </a:extLst>
          </p:cNvPr>
          <p:cNvSpPr/>
          <p:nvPr/>
        </p:nvSpPr>
        <p:spPr>
          <a:xfrm>
            <a:off x="3678565" y="2168435"/>
            <a:ext cx="7238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https://www.amazon.ca/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2D163-349A-407E-BA8C-E6CFAB776BBD}"/>
              </a:ext>
            </a:extLst>
          </p:cNvPr>
          <p:cNvSpPr/>
          <p:nvPr/>
        </p:nvSpPr>
        <p:spPr>
          <a:xfrm>
            <a:off x="7520152" y="2364828"/>
            <a:ext cx="3011214" cy="6148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A picture containing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104809BA-6DBB-4653-8C86-DF80D0619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18" y="6051233"/>
            <a:ext cx="1976157" cy="4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1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81B953-17DF-4A15-AF4E-C121838F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570185"/>
            <a:ext cx="8198069" cy="20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F10CF3-E052-4C26-8C96-4B74F1B6A10B}"/>
              </a:ext>
            </a:extLst>
          </p:cNvPr>
          <p:cNvSpPr/>
          <p:nvPr/>
        </p:nvSpPr>
        <p:spPr>
          <a:xfrm>
            <a:off x="3537930" y="3429000"/>
            <a:ext cx="42786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Link your bank</a:t>
            </a:r>
          </a:p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account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DAC9A60-F685-4A15-9A3A-4101A719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6" y="3279226"/>
            <a:ext cx="2396359" cy="23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01944D63-AAE7-49D8-A847-9B3F060A6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18" y="6051233"/>
            <a:ext cx="1976157" cy="4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81B953-17DF-4A15-AF4E-C121838F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570185"/>
            <a:ext cx="8198069" cy="20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F10CF3-E052-4C26-8C96-4B74F1B6A10B}"/>
              </a:ext>
            </a:extLst>
          </p:cNvPr>
          <p:cNvSpPr/>
          <p:nvPr/>
        </p:nvSpPr>
        <p:spPr>
          <a:xfrm>
            <a:off x="1898316" y="3192517"/>
            <a:ext cx="370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IMPORTANT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08BB87-3DBA-446A-BD78-AEB0D6522CFE}"/>
              </a:ext>
            </a:extLst>
          </p:cNvPr>
          <p:cNvSpPr/>
          <p:nvPr/>
        </p:nvSpPr>
        <p:spPr>
          <a:xfrm>
            <a:off x="678616" y="3996559"/>
            <a:ext cx="64023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‘Not accepting orders’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Deactivate account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A picture containing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D0B4CD4-ECDD-431C-8076-1A5BD3777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18" y="6051233"/>
            <a:ext cx="1976157" cy="4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cial Media Success Secret Tip #3 – Ask Questions - Business 2 Community">
            <a:extLst>
              <a:ext uri="{FF2B5EF4-FFF2-40B4-BE49-F238E27FC236}">
                <a16:creationId xmlns:a16="http://schemas.microsoft.com/office/drawing/2014/main" id="{E7FFCA54-D7BC-4B21-A3C9-0C1AA3B54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4CB8B638-692A-4939-9A56-BA7D71B23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866" y="1924378"/>
            <a:ext cx="7253161" cy="49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77A4A9-517A-4C95-A725-138CF5B9BF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1566024"/>
            <a:ext cx="5475290" cy="4552202"/>
          </a:xfrm>
        </p:spPr>
        <p:txBody>
          <a:bodyPr>
            <a:normAutofit/>
          </a:bodyPr>
          <a:lstStyle/>
          <a:p>
            <a:r>
              <a:rPr lang="en-US"/>
              <a:t>Ecommerce: </a:t>
            </a:r>
            <a:r>
              <a:rPr lang="en-US">
                <a:solidFill>
                  <a:srgbClr val="FF0000"/>
                </a:solidFill>
              </a:rPr>
              <a:t>commercial transactions </a:t>
            </a:r>
            <a:r>
              <a:rPr lang="en-US"/>
              <a:t>that are facilitated through the internet, primarily the transaction of goods and services online.</a:t>
            </a:r>
          </a:p>
          <a:p>
            <a:r>
              <a:rPr lang="en-US"/>
              <a:t>E-business: all aspects of operating an online business.</a:t>
            </a:r>
            <a:endParaRPr lang="en-CA"/>
          </a:p>
        </p:txBody>
      </p:sp>
      <p:pic>
        <p:nvPicPr>
          <p:cNvPr id="7170" name="Picture 2" descr="e-Commerce Vs e-Business: Difference between them with definition, types &amp;  comparison chart - YouTube">
            <a:extLst>
              <a:ext uri="{FF2B5EF4-FFF2-40B4-BE49-F238E27FC236}">
                <a16:creationId xmlns:a16="http://schemas.microsoft.com/office/drawing/2014/main" id="{1D6DD9D1-54DA-456C-A140-A05725A4F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313" y="1812585"/>
            <a:ext cx="5475600" cy="30800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6449EE-6641-4E3D-AB08-A7A63DEE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</p:spPr>
        <p:txBody>
          <a:bodyPr anchor="b">
            <a:normAutofit/>
          </a:bodyPr>
          <a:lstStyle/>
          <a:p>
            <a:r>
              <a:rPr lang="en-US"/>
              <a:t>Ecommerce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9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1EAA486-DE02-43AD-979A-F79D9F460D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09967F-62F8-4D12-93AC-B767921A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2049" y="2791174"/>
            <a:ext cx="4853573" cy="1616252"/>
          </a:xfrm>
        </p:spPr>
        <p:txBody>
          <a:bodyPr>
            <a:normAutofit fontScale="90000"/>
          </a:bodyPr>
          <a:lstStyle/>
          <a:p>
            <a:r>
              <a:rPr lang="en-US"/>
              <a:t>Where did you make your last 3 online purchases?</a:t>
            </a:r>
            <a:endParaRPr lang="en-CA"/>
          </a:p>
        </p:txBody>
      </p:sp>
      <p:pic>
        <p:nvPicPr>
          <p:cNvPr id="4098" name="Picture 2" descr="9 E-Commerce Marketing Opportunities You Don't Want to MissThe PickFu Blog">
            <a:extLst>
              <a:ext uri="{FF2B5EF4-FFF2-40B4-BE49-F238E27FC236}">
                <a16:creationId xmlns:a16="http://schemas.microsoft.com/office/drawing/2014/main" id="{CA0FB46F-E50C-433C-AE38-23DBD6CF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44" y="139609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7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91FA8C-31F6-45EB-8C59-FDA8CA263A7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2F017-A522-4ECE-BED9-E841691A5C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A0A2B-36D7-446B-BB57-5F65AE24967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50143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5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DA1B45-8761-4F42-A8AF-0F4E6FFD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30" y="2192594"/>
            <a:ext cx="8281488" cy="4302161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software application </a:t>
            </a:r>
            <a:r>
              <a:rPr lang="en-US" dirty="0"/>
              <a:t>that allows businesses to manage their website, marketing, sales, and operations in an integrated fashion. </a:t>
            </a:r>
          </a:p>
          <a:p>
            <a:r>
              <a:rPr lang="en-US" dirty="0"/>
              <a:t>Ecommerce transaction are facilitated using these platforms. </a:t>
            </a:r>
          </a:p>
          <a:p>
            <a:r>
              <a:rPr lang="en-US" dirty="0"/>
              <a:t>Shopify, BIGCOMMERCE, WIX, Google, </a:t>
            </a:r>
            <a:r>
              <a:rPr lang="en-US" dirty="0" err="1"/>
              <a:t>Volusion</a:t>
            </a:r>
            <a:r>
              <a:rPr lang="en-US" dirty="0"/>
              <a:t>, </a:t>
            </a:r>
            <a:r>
              <a:rPr lang="en-US" dirty="0" err="1"/>
              <a:t>Bigcartel</a:t>
            </a:r>
            <a:r>
              <a:rPr lang="en-US" dirty="0"/>
              <a:t>, 3dcart, and </a:t>
            </a:r>
            <a:r>
              <a:rPr lang="en-US" dirty="0" err="1"/>
              <a:t>Ecwid</a:t>
            </a:r>
            <a:r>
              <a:rPr lang="en-US" dirty="0"/>
              <a:t> are platform examples.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93C577-3546-4138-B2D4-2A3F4690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127818"/>
            <a:ext cx="11339121" cy="1848465"/>
          </a:xfrm>
        </p:spPr>
        <p:txBody>
          <a:bodyPr>
            <a:normAutofit/>
          </a:bodyPr>
          <a:lstStyle/>
          <a:p>
            <a:r>
              <a:rPr lang="en-US"/>
              <a:t>What is an </a:t>
            </a:r>
            <a:br>
              <a:rPr lang="en-US"/>
            </a:br>
            <a:r>
              <a:rPr lang="en-US"/>
              <a:t>ecommerce platform? 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97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w Does eCommerce Work   Nathan Woodbury">
            <a:hlinkClick r:id="" action="ppaction://media"/>
            <a:extLst>
              <a:ext uri="{FF2B5EF4-FFF2-40B4-BE49-F238E27FC236}">
                <a16:creationId xmlns:a16="http://schemas.microsoft.com/office/drawing/2014/main" id="{C7279973-ACCB-40F1-AA8A-5FDCC8A26D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2110" y="252498"/>
            <a:ext cx="11301879" cy="63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2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5E4A9DF-B41B-4E84-B94C-5721CF435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449219"/>
              </p:ext>
            </p:extLst>
          </p:nvPr>
        </p:nvGraphicFramePr>
        <p:xfrm>
          <a:off x="627865" y="719666"/>
          <a:ext cx="54681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Shopify Logo, history, meaning, symbol, PNG">
            <a:extLst>
              <a:ext uri="{FF2B5EF4-FFF2-40B4-BE49-F238E27FC236}">
                <a16:creationId xmlns:a16="http://schemas.microsoft.com/office/drawing/2014/main" id="{21391110-8789-4B66-BF20-A45ED85B3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592" y="1479532"/>
            <a:ext cx="3303712" cy="185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E2203DA-A826-4689-A318-EC061355C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58" y="921995"/>
            <a:ext cx="3303712" cy="82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26F1628-41E0-418A-9116-94C6BC1B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71" y="4628909"/>
            <a:ext cx="1797977" cy="69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ews | BigCommerce">
            <a:extLst>
              <a:ext uri="{FF2B5EF4-FFF2-40B4-BE49-F238E27FC236}">
                <a16:creationId xmlns:a16="http://schemas.microsoft.com/office/drawing/2014/main" id="{4F7D5131-BF62-4163-80C5-7121DBCBD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62" y="5609664"/>
            <a:ext cx="3796301" cy="8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929A8828-4642-4030-8769-FF1A8A2C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01" y="2962064"/>
            <a:ext cx="2817695" cy="134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F170E9C7-6C25-485D-B2FE-D37C9E719523}"/>
              </a:ext>
            </a:extLst>
          </p:cNvPr>
          <p:cNvSpPr/>
          <p:nvPr/>
        </p:nvSpPr>
        <p:spPr>
          <a:xfrm>
            <a:off x="5835721" y="4284324"/>
            <a:ext cx="710630" cy="185400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F33776C-B384-4850-8113-8F29ECE14E2C}"/>
              </a:ext>
            </a:extLst>
          </p:cNvPr>
          <p:cNvSpPr/>
          <p:nvPr/>
        </p:nvSpPr>
        <p:spPr>
          <a:xfrm>
            <a:off x="5825447" y="902948"/>
            <a:ext cx="710630" cy="338137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38F395-6177-463C-94CC-D503E61593F7}"/>
              </a:ext>
            </a:extLst>
          </p:cNvPr>
          <p:cNvSpPr/>
          <p:nvPr/>
        </p:nvSpPr>
        <p:spPr>
          <a:xfrm>
            <a:off x="8689673" y="1735081"/>
            <a:ext cx="5661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B7DCF-6F9E-48AD-A055-70C31E480103}"/>
              </a:ext>
            </a:extLst>
          </p:cNvPr>
          <p:cNvSpPr/>
          <p:nvPr/>
        </p:nvSpPr>
        <p:spPr>
          <a:xfrm>
            <a:off x="7863177" y="2791060"/>
            <a:ext cx="5661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985FF-7520-4C4E-812E-7AE7DBEB94F1}"/>
              </a:ext>
            </a:extLst>
          </p:cNvPr>
          <p:cNvSpPr/>
          <p:nvPr/>
        </p:nvSpPr>
        <p:spPr>
          <a:xfrm>
            <a:off x="8329221" y="5483644"/>
            <a:ext cx="5661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6862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5E4A9DF-B41B-4E84-B94C-5721CF4355EE}"/>
              </a:ext>
            </a:extLst>
          </p:cNvPr>
          <p:cNvGraphicFramePr/>
          <p:nvPr/>
        </p:nvGraphicFramePr>
        <p:xfrm>
          <a:off x="627865" y="719666"/>
          <a:ext cx="54681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Shopify Logo, history, meaning, symbol, PNG">
            <a:extLst>
              <a:ext uri="{FF2B5EF4-FFF2-40B4-BE49-F238E27FC236}">
                <a16:creationId xmlns:a16="http://schemas.microsoft.com/office/drawing/2014/main" id="{21391110-8789-4B66-BF20-A45ED85B3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36" y="3568088"/>
            <a:ext cx="3303712" cy="185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E2203DA-A826-4689-A318-EC061355C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94" y="2031803"/>
            <a:ext cx="3303712" cy="82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FF33776C-B384-4850-8113-8F29ECE14E2C}"/>
              </a:ext>
            </a:extLst>
          </p:cNvPr>
          <p:cNvSpPr/>
          <p:nvPr/>
        </p:nvSpPr>
        <p:spPr>
          <a:xfrm>
            <a:off x="5825447" y="831029"/>
            <a:ext cx="710630" cy="523538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8E2853-AB61-4680-A339-5835C7244EE5}"/>
              </a:ext>
            </a:extLst>
          </p:cNvPr>
          <p:cNvSpPr/>
          <p:nvPr/>
        </p:nvSpPr>
        <p:spPr>
          <a:xfrm>
            <a:off x="6956436" y="3949098"/>
            <a:ext cx="30460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2.9% &amp; 30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 transaction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Showing Post &amp; Media For Black Cent Symbol - Transparent Cents Symbol, HD  Png Download - kindpng">
            <a:extLst>
              <a:ext uri="{FF2B5EF4-FFF2-40B4-BE49-F238E27FC236}">
                <a16:creationId xmlns:a16="http://schemas.microsoft.com/office/drawing/2014/main" id="{796E8126-13C2-4D0A-908B-728728ED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463" y="4162875"/>
            <a:ext cx="201487" cy="45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54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02bac1a-59d9-4db4-9147-556ff7d0aef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c79efa6-7435-4942-b1eb-2948848da5c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3642159-e7fc-4868-8f38-aeb4ffed4ec3"/>
</p:tagLst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CC" id="{54F918A3-BE4A-4367-AA4C-3847E7D70C04}" vid="{31604037-901C-47B8-852A-F588E369FC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d1837d1-c4d4-4c22-8f4a-a77bd94c21f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65BB6B07CD7E419B99A32EBE4934B2" ma:contentTypeVersion="10" ma:contentTypeDescription="Create a new document." ma:contentTypeScope="" ma:versionID="ea80738685bbb099bd4bdf18e51cbfb1">
  <xsd:schema xmlns:xsd="http://www.w3.org/2001/XMLSchema" xmlns:xs="http://www.w3.org/2001/XMLSchema" xmlns:p="http://schemas.microsoft.com/office/2006/metadata/properties" xmlns:ns3="7d1837d1-c4d4-4c22-8f4a-a77bd94c21fe" xmlns:ns4="51d5d1c1-1f21-4f3d-a427-0392c47753ba" targetNamespace="http://schemas.microsoft.com/office/2006/metadata/properties" ma:root="true" ma:fieldsID="cd7bbf49e8f024d7a0d26e2c98179dbb" ns3:_="" ns4:_="">
    <xsd:import namespace="7d1837d1-c4d4-4c22-8f4a-a77bd94c21fe"/>
    <xsd:import namespace="51d5d1c1-1f21-4f3d-a427-0392c47753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837d1-c4d4-4c22-8f4a-a77bd94c2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5d1c1-1f21-4f3d-a427-0392c47753b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40343A-75DB-4E03-95EA-4A75BA0D7FF2}">
  <ds:schemaRefs>
    <ds:schemaRef ds:uri="51d5d1c1-1f21-4f3d-a427-0392c47753ba"/>
    <ds:schemaRef ds:uri="7d1837d1-c4d4-4c22-8f4a-a77bd94c21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540579-E53E-41FA-A103-19CE3CC60CE3}">
  <ds:schemaRefs>
    <ds:schemaRef ds:uri="51d5d1c1-1f21-4f3d-a427-0392c47753ba"/>
    <ds:schemaRef ds:uri="7d1837d1-c4d4-4c22-8f4a-a77bd94c21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B759597-1FA4-4F46-9BA8-01240C5602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822</Words>
  <Application>Microsoft Office PowerPoint</Application>
  <PresentationFormat>Widescreen</PresentationFormat>
  <Paragraphs>123</Paragraphs>
  <Slides>38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Gill Sans SemiBold</vt:lpstr>
      <vt:lpstr>Times New Roman</vt:lpstr>
      <vt:lpstr>Office Theme</vt:lpstr>
      <vt:lpstr>Ecommerce Webinar</vt:lpstr>
      <vt:lpstr>PowerPoint Presentation</vt:lpstr>
      <vt:lpstr>PowerPoint Presentation</vt:lpstr>
      <vt:lpstr>Where did you make your last 3 online purchases?</vt:lpstr>
      <vt:lpstr>PowerPoint Presentation</vt:lpstr>
      <vt:lpstr>What is an  ecommerce platform? </vt:lpstr>
      <vt:lpstr>PowerPoint Presentation</vt:lpstr>
      <vt:lpstr>PowerPoint Presentation</vt:lpstr>
      <vt:lpstr>PowerPoint Presentation</vt:lpstr>
      <vt:lpstr>SSL Certificate</vt:lpstr>
      <vt:lpstr>Criteria to select an  ecommerce platform</vt:lpstr>
      <vt:lpstr>Price</vt:lpstr>
      <vt:lpstr>Availability of templates</vt:lpstr>
      <vt:lpstr>Features and flexibility</vt:lpstr>
      <vt:lpstr>SEO  (search engine  optimization)</vt:lpstr>
      <vt:lpstr>Customer support</vt:lpstr>
      <vt:lpstr>PowerPoint Presentation</vt:lpstr>
      <vt:lpstr>PowerPoint Presentation</vt:lpstr>
      <vt:lpstr>Business Advantages</vt:lpstr>
      <vt:lpstr>Consumer Advantages</vt:lpstr>
      <vt:lpstr>Disadvantages</vt:lpstr>
      <vt:lpstr>Disadvantages</vt:lpstr>
      <vt:lpstr>Disadvantages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Ecommerce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Environment</dc:title>
  <dc:creator>Maguire,Dave</dc:creator>
  <cp:lastModifiedBy>Dave Maguire</cp:lastModifiedBy>
  <cp:revision>10</cp:revision>
  <dcterms:created xsi:type="dcterms:W3CDTF">2020-10-16T12:25:20Z</dcterms:created>
  <dcterms:modified xsi:type="dcterms:W3CDTF">2022-03-14T14:16:34Z</dcterms:modified>
</cp:coreProperties>
</file>