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CE2CDC-CAB0-4DDE-AC47-C3AB0A750571}" v="7" dt="2018-05-10T00:46:17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Maguire" userId="b72350e7-c8b8-459f-ad21-b25dbb4123b5" providerId="ADAL" clId="{10CE2CDC-CAB0-4DDE-AC47-C3AB0A750571}"/>
    <pc:docChg chg="delSld modSld">
      <pc:chgData name="Dave Maguire" userId="b72350e7-c8b8-459f-ad21-b25dbb4123b5" providerId="ADAL" clId="{10CE2CDC-CAB0-4DDE-AC47-C3AB0A750571}" dt="2018-05-10T00:46:17.529" v="4" actId="6549"/>
      <pc:docMkLst>
        <pc:docMk/>
      </pc:docMkLst>
      <pc:sldChg chg="modSp">
        <pc:chgData name="Dave Maguire" userId="b72350e7-c8b8-459f-ad21-b25dbb4123b5" providerId="ADAL" clId="{10CE2CDC-CAB0-4DDE-AC47-C3AB0A750571}" dt="2018-05-10T00:46:17.529" v="4" actId="6549"/>
        <pc:sldMkLst>
          <pc:docMk/>
          <pc:sldMk cId="192884464" sldId="256"/>
        </pc:sldMkLst>
        <pc:spChg chg="mod">
          <ac:chgData name="Dave Maguire" userId="b72350e7-c8b8-459f-ad21-b25dbb4123b5" providerId="ADAL" clId="{10CE2CDC-CAB0-4DDE-AC47-C3AB0A750571}" dt="2018-05-10T00:46:17.529" v="4" actId="6549"/>
          <ac:spMkLst>
            <pc:docMk/>
            <pc:sldMk cId="192884464" sldId="256"/>
            <ac:spMk id="2" creationId="{00000000-0000-0000-0000-000000000000}"/>
          </ac:spMkLst>
        </pc:spChg>
      </pc:sldChg>
      <pc:sldChg chg="del">
        <pc:chgData name="Dave Maguire" userId="b72350e7-c8b8-459f-ad21-b25dbb4123b5" providerId="ADAL" clId="{10CE2CDC-CAB0-4DDE-AC47-C3AB0A750571}" dt="2018-05-10T00:46:08.762" v="0" actId="2696"/>
        <pc:sldMkLst>
          <pc:docMk/>
          <pc:sldMk cId="4120451278" sldId="257"/>
        </pc:sldMkLst>
      </pc:sldChg>
      <pc:sldChg chg="del">
        <pc:chgData name="Dave Maguire" userId="b72350e7-c8b8-459f-ad21-b25dbb4123b5" providerId="ADAL" clId="{10CE2CDC-CAB0-4DDE-AC47-C3AB0A750571}" dt="2018-05-10T00:46:08.785" v="1" actId="2696"/>
        <pc:sldMkLst>
          <pc:docMk/>
          <pc:sldMk cId="2592893365" sldId="258"/>
        </pc:sldMkLst>
      </pc:sldChg>
      <pc:sldChg chg="del">
        <pc:chgData name="Dave Maguire" userId="b72350e7-c8b8-459f-ad21-b25dbb4123b5" providerId="ADAL" clId="{10CE2CDC-CAB0-4DDE-AC47-C3AB0A750571}" dt="2018-05-10T00:46:08.817" v="3" actId="2696"/>
        <pc:sldMkLst>
          <pc:docMk/>
          <pc:sldMk cId="2094599900" sldId="260"/>
        </pc:sldMkLst>
      </pc:sldChg>
      <pc:sldChg chg="del">
        <pc:chgData name="Dave Maguire" userId="b72350e7-c8b8-459f-ad21-b25dbb4123b5" providerId="ADAL" clId="{10CE2CDC-CAB0-4DDE-AC47-C3AB0A750571}" dt="2018-05-10T00:46:08.802" v="2" actId="2696"/>
        <pc:sldMkLst>
          <pc:docMk/>
          <pc:sldMk cId="1908095590" sldId="29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939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670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5522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6026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2528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9092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4455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371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7163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901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523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929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712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682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046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237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39A82-F554-4E7C-AFD9-51FA90B550C4}" type="datetimeFigureOut">
              <a:rPr lang="en-CA" smtClean="0"/>
              <a:t>2018-05-09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683892-8538-450C-A04D-183E79048C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483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E40768FA-8263-4C63-A4FF-417558A439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44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and Delivering PRESENTATIONS</dc:title>
  <dc:creator>Dave Maguire</dc:creator>
  <cp:lastModifiedBy>Dave Maguire</cp:lastModifiedBy>
  <cp:revision>39</cp:revision>
  <dcterms:created xsi:type="dcterms:W3CDTF">2016-10-23T16:12:40Z</dcterms:created>
  <dcterms:modified xsi:type="dcterms:W3CDTF">2018-05-10T00:46:17Z</dcterms:modified>
</cp:coreProperties>
</file>